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9"/>
  </p:notesMasterIdLst>
  <p:sldIdLst>
    <p:sldId id="256" r:id="rId2"/>
    <p:sldId id="262" r:id="rId3"/>
    <p:sldId id="260" r:id="rId4"/>
    <p:sldId id="279" r:id="rId5"/>
    <p:sldId id="264" r:id="rId6"/>
    <p:sldId id="265" r:id="rId7"/>
    <p:sldId id="270" r:id="rId8"/>
  </p:sldIdLst>
  <p:sldSz cx="9144000" cy="5143500" type="screen16x9"/>
  <p:notesSz cx="6858000" cy="9144000"/>
  <p:embeddedFontLst>
    <p:embeddedFont>
      <p:font typeface="IBM Plex Mono" panose="020B0604020202020204" charset="-52"/>
      <p:regular r:id="rId10"/>
      <p:bold r:id="rId11"/>
      <p:italic r:id="rId12"/>
      <p:boldItalic r:id="rId13"/>
    </p:embeddedFont>
    <p:embeddedFont>
      <p:font typeface="Poppins" panose="020B0604020202020204" charset="0"/>
      <p:regular r:id="rId14"/>
      <p:bold r:id="rId15"/>
      <p:italic r:id="rId16"/>
      <p:boldItalic r:id="rId17"/>
    </p:embeddedFont>
    <p:embeddedFont>
      <p:font typeface="Segoe UI Variable Text Semibold" pitchFamily="2" charset="0"/>
      <p:bold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990712C-7C8D-462D-8898-5F7380EB0122}">
  <a:tblStyle styleId="{7990712C-7C8D-462D-8898-5F7380EB012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200" d="100"/>
          <a:sy n="200" d="100"/>
        </p:scale>
        <p:origin x="654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gd1bf8d60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9" name="Google Shape;1429;gd1bf8d60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g24ed99bf1a4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3" name="Google Shape;1633;g24ed99bf1a4_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24ed99bf1a4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g24ed99bf1a4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dirty="0">
                <a:latin typeface="Segoe UI Variable Text Semibold" pitchFamily="2" charset="0"/>
              </a:rPr>
              <a:t>Идеята ни беше да създадем онлайн платформа с интуитивен дизайн, пред-назначен да опрости създаването и представянето на резюмета</a:t>
            </a:r>
            <a:r>
              <a:rPr lang="ru-RU" dirty="0"/>
              <a:t>. </a:t>
            </a:r>
            <a:r>
              <a:rPr lang="ru-RU" dirty="0">
                <a:latin typeface="Segoe UI Variable Text Semibold" pitchFamily="2" charset="0"/>
              </a:rPr>
              <a:t>Основната ни цел беше да предоставим ефек-тивен инструмент за създаване на пер-сонализирани и визуално привлека-телни резюмета, които ефективно представят уменията и опита на потребителите.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5" name="Google Shape;2215;g24ef22aa1ac_0_1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6" name="Google Shape;2216;g24ef22aa1ac_0_1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Google Shape;1730;g24ed99bf1a4_0_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1" name="Google Shape;1731;g24ed99bf1a4_0_4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24ed99bf1a4_0_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24ed99bf1a4_0_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7" name="Google Shape;1947;g24ed99bf1a4_0_1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8" name="Google Shape;1948;g24ed99bf1a4_0_1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3255180" y="-2900775"/>
            <a:ext cx="10039930" cy="6871129"/>
            <a:chOff x="-3102780" y="-2727750"/>
            <a:chExt cx="10039930" cy="6871129"/>
          </a:xfrm>
        </p:grpSpPr>
        <p:grpSp>
          <p:nvGrpSpPr>
            <p:cNvPr id="10" name="Google Shape;10;p2"/>
            <p:cNvGrpSpPr/>
            <p:nvPr/>
          </p:nvGrpSpPr>
          <p:grpSpPr>
            <a:xfrm rot="-7778255">
              <a:off x="-2414440" y="-1445047"/>
              <a:ext cx="5355679" cy="4305724"/>
              <a:chOff x="7103825" y="-713112"/>
              <a:chExt cx="3785226" cy="3043150"/>
            </a:xfrm>
          </p:grpSpPr>
          <p:sp>
            <p:nvSpPr>
              <p:cNvPr id="11" name="Google Shape;11;p2"/>
              <p:cNvSpPr/>
              <p:nvPr/>
            </p:nvSpPr>
            <p:spPr>
              <a:xfrm rot="-3600017">
                <a:off x="7761095" y="-21"/>
                <a:ext cx="2152450" cy="1864030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pic>
            <p:nvPicPr>
              <p:cNvPr id="12" name="Google Shape;12;p2"/>
              <p:cNvPicPr preferRelativeResize="0"/>
              <p:nvPr/>
            </p:nvPicPr>
            <p:blipFill rotWithShape="1">
              <a:blip r:embed="rId2">
                <a:alphaModFix/>
              </a:blip>
              <a:srcRect t="17657" b="17663"/>
              <a:stretch/>
            </p:blipFill>
            <p:spPr>
              <a:xfrm>
                <a:off x="7103825" y="-713112"/>
                <a:ext cx="3785226" cy="28889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3" name="Google Shape;13;p2"/>
            <p:cNvSpPr/>
            <p:nvPr/>
          </p:nvSpPr>
          <p:spPr>
            <a:xfrm>
              <a:off x="-289323" y="-166742"/>
              <a:ext cx="1421047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4;p2"/>
            <p:cNvSpPr/>
            <p:nvPr/>
          </p:nvSpPr>
          <p:spPr>
            <a:xfrm rot="2700000">
              <a:off x="917817" y="-2200499"/>
              <a:ext cx="3153371" cy="5119296"/>
            </a:xfrm>
            <a:custGeom>
              <a:avLst/>
              <a:gdLst/>
              <a:ahLst/>
              <a:cxnLst/>
              <a:rect l="l" t="t" r="r" b="b"/>
              <a:pathLst>
                <a:path w="76882" h="124813" extrusionOk="0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201475" y="-361175"/>
              <a:ext cx="7138625" cy="819350"/>
            </a:xfrm>
            <a:custGeom>
              <a:avLst/>
              <a:gdLst/>
              <a:ahLst/>
              <a:cxnLst/>
              <a:rect l="l" t="t" r="r" b="b"/>
              <a:pathLst>
                <a:path w="285545" h="32774" extrusionOk="0">
                  <a:moveTo>
                    <a:pt x="0" y="32774"/>
                  </a:moveTo>
                  <a:lnTo>
                    <a:pt x="188861" y="32774"/>
                  </a:lnTo>
                  <a:lnTo>
                    <a:pt x="221636" y="0"/>
                  </a:lnTo>
                  <a:lnTo>
                    <a:pt x="285545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" name="Google Shape;16;p2"/>
            <p:cNvSpPr/>
            <p:nvPr/>
          </p:nvSpPr>
          <p:spPr>
            <a:xfrm rot="5400000">
              <a:off x="1110859" y="-1245788"/>
              <a:ext cx="577450" cy="3045475"/>
            </a:xfrm>
            <a:custGeom>
              <a:avLst/>
              <a:gdLst/>
              <a:ahLst/>
              <a:cxnLst/>
              <a:rect l="l" t="t" r="r" b="b"/>
              <a:pathLst>
                <a:path w="14079" h="48146" extrusionOk="0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7;p2"/>
            <p:cNvSpPr/>
            <p:nvPr/>
          </p:nvSpPr>
          <p:spPr>
            <a:xfrm rot="5400000">
              <a:off x="654013" y="-781254"/>
              <a:ext cx="687411" cy="2731351"/>
            </a:xfrm>
            <a:custGeom>
              <a:avLst/>
              <a:gdLst/>
              <a:ahLst/>
              <a:cxnLst/>
              <a:rect l="l" t="t" r="r" b="b"/>
              <a:pathLst>
                <a:path w="16760" h="43180" extrusionOk="0">
                  <a:moveTo>
                    <a:pt x="16531" y="1"/>
                  </a:moveTo>
                  <a:lnTo>
                    <a:pt x="4403" y="12159"/>
                  </a:lnTo>
                  <a:lnTo>
                    <a:pt x="4342" y="12190"/>
                  </a:lnTo>
                  <a:lnTo>
                    <a:pt x="4342" y="25734"/>
                  </a:lnTo>
                  <a:lnTo>
                    <a:pt x="0" y="30077"/>
                  </a:lnTo>
                  <a:lnTo>
                    <a:pt x="8746" y="38822"/>
                  </a:lnTo>
                  <a:lnTo>
                    <a:pt x="8746" y="43180"/>
                  </a:lnTo>
                  <a:lnTo>
                    <a:pt x="9066" y="43180"/>
                  </a:lnTo>
                  <a:lnTo>
                    <a:pt x="9066" y="38700"/>
                  </a:lnTo>
                  <a:lnTo>
                    <a:pt x="442" y="30077"/>
                  </a:lnTo>
                  <a:lnTo>
                    <a:pt x="4662" y="25872"/>
                  </a:lnTo>
                  <a:lnTo>
                    <a:pt x="4662" y="12327"/>
                  </a:lnTo>
                  <a:lnTo>
                    <a:pt x="16760" y="230"/>
                  </a:lnTo>
                  <a:lnTo>
                    <a:pt x="16531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8" name="Google Shape;18;p2"/>
            <p:cNvGrpSpPr/>
            <p:nvPr/>
          </p:nvGrpSpPr>
          <p:grpSpPr>
            <a:xfrm flipH="1">
              <a:off x="4446909" y="391151"/>
              <a:ext cx="134044" cy="134013"/>
              <a:chOff x="1101075" y="2142375"/>
              <a:chExt cx="439200" cy="439100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1" name="Google Shape;21;p2"/>
            <p:cNvGrpSpPr/>
            <p:nvPr/>
          </p:nvGrpSpPr>
          <p:grpSpPr>
            <a:xfrm flipH="1">
              <a:off x="1373609" y="694563"/>
              <a:ext cx="134044" cy="134013"/>
              <a:chOff x="1101075" y="2142375"/>
              <a:chExt cx="439200" cy="439100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4" name="Google Shape;24;p2"/>
            <p:cNvGrpSpPr/>
            <p:nvPr/>
          </p:nvGrpSpPr>
          <p:grpSpPr>
            <a:xfrm flipH="1">
              <a:off x="1086834" y="957463"/>
              <a:ext cx="134044" cy="134013"/>
              <a:chOff x="1101075" y="2142375"/>
              <a:chExt cx="439200" cy="439100"/>
            </a:xfrm>
          </p:grpSpPr>
          <p:sp>
            <p:nvSpPr>
              <p:cNvPr id="25" name="Google Shape;25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7" name="Google Shape;27;p2"/>
            <p:cNvGrpSpPr/>
            <p:nvPr/>
          </p:nvGrpSpPr>
          <p:grpSpPr>
            <a:xfrm flipH="1">
              <a:off x="277709" y="957463"/>
              <a:ext cx="134044" cy="134013"/>
              <a:chOff x="1101075" y="2142375"/>
              <a:chExt cx="439200" cy="439100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0" name="Google Shape;30;p2"/>
            <p:cNvGrpSpPr/>
            <p:nvPr/>
          </p:nvGrpSpPr>
          <p:grpSpPr>
            <a:xfrm flipH="1">
              <a:off x="277709" y="640813"/>
              <a:ext cx="134044" cy="134013"/>
              <a:chOff x="1101075" y="2142375"/>
              <a:chExt cx="439200" cy="439100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33" name="Google Shape;33;p2"/>
          <p:cNvGrpSpPr/>
          <p:nvPr/>
        </p:nvGrpSpPr>
        <p:grpSpPr>
          <a:xfrm>
            <a:off x="6385735" y="3039700"/>
            <a:ext cx="3920501" cy="3213899"/>
            <a:chOff x="6309535" y="2842975"/>
            <a:chExt cx="3920501" cy="3213899"/>
          </a:xfrm>
        </p:grpSpPr>
        <p:pic>
          <p:nvPicPr>
            <p:cNvPr id="34" name="Google Shape;34;p2"/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>
              <a:off x="6309535" y="3064650"/>
              <a:ext cx="3920501" cy="29922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10800000">
              <a:off x="7535449" y="2941132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36;p2"/>
            <p:cNvSpPr/>
            <p:nvPr/>
          </p:nvSpPr>
          <p:spPr>
            <a:xfrm rot="10800000">
              <a:off x="7694795" y="2941747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280400" y="3719575"/>
              <a:ext cx="582050" cy="582425"/>
              <a:chOff x="959750" y="3039275"/>
              <a:chExt cx="582050" cy="582425"/>
            </a:xfrm>
          </p:grpSpPr>
          <p:sp>
            <p:nvSpPr>
              <p:cNvPr id="38" name="Google Shape;38;p2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45" name="Google Shape;45;p2"/>
            <p:cNvSpPr/>
            <p:nvPr/>
          </p:nvSpPr>
          <p:spPr>
            <a:xfrm>
              <a:off x="8430775" y="2842975"/>
              <a:ext cx="480893" cy="475828"/>
            </a:xfrm>
            <a:custGeom>
              <a:avLst/>
              <a:gdLst/>
              <a:ahLst/>
              <a:cxnLst/>
              <a:rect l="l" t="t" r="r" b="b"/>
              <a:pathLst>
                <a:path w="36171" h="35790" extrusionOk="0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6" name="Google Shape;46;p2"/>
            <p:cNvGrpSpPr/>
            <p:nvPr/>
          </p:nvGrpSpPr>
          <p:grpSpPr>
            <a:xfrm>
              <a:off x="8337812" y="3492483"/>
              <a:ext cx="699928" cy="1651024"/>
              <a:chOff x="8337812" y="3492483"/>
              <a:chExt cx="699928" cy="1651024"/>
            </a:xfrm>
          </p:grpSpPr>
          <p:sp>
            <p:nvSpPr>
              <p:cNvPr id="47" name="Google Shape;47;p2"/>
              <p:cNvSpPr/>
              <p:nvPr/>
            </p:nvSpPr>
            <p:spPr>
              <a:xfrm>
                <a:off x="8337812" y="3492483"/>
                <a:ext cx="483116" cy="1013645"/>
              </a:xfrm>
              <a:custGeom>
                <a:avLst/>
                <a:gdLst/>
                <a:ahLst/>
                <a:cxnLst/>
                <a:rect l="l" t="t" r="r" b="b"/>
                <a:pathLst>
                  <a:path w="11779" h="24714" extrusionOk="0">
                    <a:moveTo>
                      <a:pt x="6735" y="1"/>
                    </a:moveTo>
                    <a:lnTo>
                      <a:pt x="1" y="6750"/>
                    </a:lnTo>
                    <a:lnTo>
                      <a:pt x="229" y="6964"/>
                    </a:lnTo>
                    <a:lnTo>
                      <a:pt x="6415" y="763"/>
                    </a:lnTo>
                    <a:lnTo>
                      <a:pt x="6415" y="13165"/>
                    </a:lnTo>
                    <a:lnTo>
                      <a:pt x="11458" y="13165"/>
                    </a:lnTo>
                    <a:lnTo>
                      <a:pt x="11458" y="24713"/>
                    </a:lnTo>
                    <a:lnTo>
                      <a:pt x="11778" y="24713"/>
                    </a:lnTo>
                    <a:lnTo>
                      <a:pt x="11778" y="12860"/>
                    </a:lnTo>
                    <a:lnTo>
                      <a:pt x="6735" y="12860"/>
                    </a:lnTo>
                    <a:lnTo>
                      <a:pt x="6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8698380" y="3916789"/>
                <a:ext cx="246869" cy="1226718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8790871" y="3823684"/>
                <a:ext cx="246869" cy="1226718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5"/>
                    </a:lnTo>
                    <a:lnTo>
                      <a:pt x="5714" y="305"/>
                    </a:lnTo>
                    <a:lnTo>
                      <a:pt x="5714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50" name="Google Shape;50;p2"/>
            <p:cNvGrpSpPr/>
            <p:nvPr/>
          </p:nvGrpSpPr>
          <p:grpSpPr>
            <a:xfrm>
              <a:off x="7945225" y="4302000"/>
              <a:ext cx="904666" cy="726121"/>
              <a:chOff x="7945225" y="4302000"/>
              <a:chExt cx="904666" cy="726121"/>
            </a:xfrm>
          </p:grpSpPr>
          <p:sp>
            <p:nvSpPr>
              <p:cNvPr id="51" name="Google Shape;51;p2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54" name="Google Shape;54;p2"/>
          <p:cNvSpPr txBox="1">
            <a:spLocks noGrp="1"/>
          </p:cNvSpPr>
          <p:nvPr>
            <p:ph type="ctrTitle"/>
          </p:nvPr>
        </p:nvSpPr>
        <p:spPr>
          <a:xfrm>
            <a:off x="1096850" y="816324"/>
            <a:ext cx="6974700" cy="23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2"/>
          <p:cNvSpPr txBox="1">
            <a:spLocks noGrp="1"/>
          </p:cNvSpPr>
          <p:nvPr>
            <p:ph type="subTitle" idx="1"/>
          </p:nvPr>
        </p:nvSpPr>
        <p:spPr>
          <a:xfrm>
            <a:off x="1096850" y="3456250"/>
            <a:ext cx="4882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56" name="Google Shape;56;p2"/>
          <p:cNvGrpSpPr/>
          <p:nvPr/>
        </p:nvGrpSpPr>
        <p:grpSpPr>
          <a:xfrm>
            <a:off x="-309885" y="3617406"/>
            <a:ext cx="1448824" cy="2238804"/>
            <a:chOff x="-309885" y="3617406"/>
            <a:chExt cx="1448824" cy="2238804"/>
          </a:xfrm>
        </p:grpSpPr>
        <p:grpSp>
          <p:nvGrpSpPr>
            <p:cNvPr id="57" name="Google Shape;57;p2"/>
            <p:cNvGrpSpPr/>
            <p:nvPr/>
          </p:nvGrpSpPr>
          <p:grpSpPr>
            <a:xfrm>
              <a:off x="-277007" y="3870159"/>
              <a:ext cx="981772" cy="1986051"/>
              <a:chOff x="-293545" y="3454371"/>
              <a:chExt cx="981772" cy="1986051"/>
            </a:xfrm>
          </p:grpSpPr>
          <p:sp>
            <p:nvSpPr>
              <p:cNvPr id="58" name="Google Shape;58;p2"/>
              <p:cNvSpPr/>
              <p:nvPr/>
            </p:nvSpPr>
            <p:spPr>
              <a:xfrm rot="10800000">
                <a:off x="-293545" y="345437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rot="10800000">
                <a:off x="-156450" y="345490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60" name="Google Shape;60;p2"/>
            <p:cNvGrpSpPr/>
            <p:nvPr/>
          </p:nvGrpSpPr>
          <p:grpSpPr>
            <a:xfrm>
              <a:off x="363249" y="4906873"/>
              <a:ext cx="699940" cy="478601"/>
              <a:chOff x="39722" y="4349021"/>
              <a:chExt cx="1061964" cy="726143"/>
            </a:xfrm>
          </p:grpSpPr>
          <p:grpSp>
            <p:nvGrpSpPr>
              <p:cNvPr id="61" name="Google Shape;61;p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62" name="Google Shape;62;p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grpSp>
              <p:nvGrpSpPr>
                <p:cNvPr id="63" name="Google Shape;63;p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64" name="Google Shape;64;p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</p:grpSp>
          <p:sp>
            <p:nvSpPr>
              <p:cNvPr id="69" name="Google Shape;69;p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70" name="Google Shape;70;p2"/>
            <p:cNvGrpSpPr/>
            <p:nvPr/>
          </p:nvGrpSpPr>
          <p:grpSpPr>
            <a:xfrm rot="-5400000">
              <a:off x="-461873" y="3769393"/>
              <a:ext cx="1351491" cy="1047516"/>
              <a:chOff x="-2460210" y="2758493"/>
              <a:chExt cx="1351491" cy="1047516"/>
            </a:xfrm>
          </p:grpSpPr>
          <p:sp>
            <p:nvSpPr>
              <p:cNvPr id="71" name="Google Shape;71;p2"/>
              <p:cNvSpPr/>
              <p:nvPr/>
            </p:nvSpPr>
            <p:spPr>
              <a:xfrm rot="-2700000">
                <a:off x="-2341816" y="31085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 rot="-2700000">
                <a:off x="-2157466" y="30323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 rot="-2700000">
                <a:off x="-1993591" y="29561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 rot="-2700000">
                <a:off x="-1809241" y="28799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75" name="Google Shape;75;p2"/>
            <p:cNvGrpSpPr/>
            <p:nvPr/>
          </p:nvGrpSpPr>
          <p:grpSpPr>
            <a:xfrm>
              <a:off x="438999" y="4567398"/>
              <a:ext cx="699940" cy="478601"/>
              <a:chOff x="39722" y="4349021"/>
              <a:chExt cx="1061964" cy="726143"/>
            </a:xfrm>
          </p:grpSpPr>
          <p:grpSp>
            <p:nvGrpSpPr>
              <p:cNvPr id="76" name="Google Shape;76;p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77" name="Google Shape;77;p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grpSp>
              <p:nvGrpSpPr>
                <p:cNvPr id="78" name="Google Shape;78;p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79" name="Google Shape;79;p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</p:grpSp>
          <p:sp>
            <p:nvSpPr>
              <p:cNvPr id="84" name="Google Shape;84;p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85" name="Google Shape;85;p2"/>
            <p:cNvGrpSpPr/>
            <p:nvPr/>
          </p:nvGrpSpPr>
          <p:grpSpPr>
            <a:xfrm>
              <a:off x="-65076" y="4623886"/>
              <a:ext cx="699940" cy="478601"/>
              <a:chOff x="39722" y="4349021"/>
              <a:chExt cx="1061964" cy="726143"/>
            </a:xfrm>
          </p:grpSpPr>
          <p:grpSp>
            <p:nvGrpSpPr>
              <p:cNvPr id="86" name="Google Shape;86;p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87" name="Google Shape;87;p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grpSp>
              <p:nvGrpSpPr>
                <p:cNvPr id="88" name="Google Shape;88;p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89" name="Google Shape;89;p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90" name="Google Shape;90;p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93" name="Google Shape;93;p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</p:grpSp>
          <p:sp>
            <p:nvSpPr>
              <p:cNvPr id="94" name="Google Shape;94;p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solidFill>
          <a:schemeClr val="dk2"/>
        </a:solidFill>
        <a:effectLst/>
      </p:bgPr>
    </p:bg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9" name="Google Shape;1379;p31"/>
          <p:cNvGrpSpPr/>
          <p:nvPr/>
        </p:nvGrpSpPr>
        <p:grpSpPr>
          <a:xfrm>
            <a:off x="8332551" y="-7"/>
            <a:ext cx="2386151" cy="3293873"/>
            <a:chOff x="8256351" y="-7"/>
            <a:chExt cx="2386151" cy="3293873"/>
          </a:xfrm>
        </p:grpSpPr>
        <p:pic>
          <p:nvPicPr>
            <p:cNvPr id="1380" name="Google Shape;1380;p31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 rot="5400000">
              <a:off x="7886227" y="537590"/>
              <a:ext cx="3126400" cy="2386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381" name="Google Shape;1381;p31"/>
            <p:cNvGrpSpPr/>
            <p:nvPr/>
          </p:nvGrpSpPr>
          <p:grpSpPr>
            <a:xfrm rot="10800000">
              <a:off x="8452444" y="-7"/>
              <a:ext cx="325154" cy="1788670"/>
              <a:chOff x="8869019" y="-622132"/>
              <a:chExt cx="325154" cy="1788670"/>
            </a:xfrm>
          </p:grpSpPr>
          <p:sp>
            <p:nvSpPr>
              <p:cNvPr id="1382" name="Google Shape;1382;p31"/>
              <p:cNvSpPr/>
              <p:nvPr/>
            </p:nvSpPr>
            <p:spPr>
              <a:xfrm rot="10800000">
                <a:off x="8869019" y="-622132"/>
                <a:ext cx="246869" cy="1703243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1383" name="Google Shape;1383;p31"/>
              <p:cNvGrpSpPr/>
              <p:nvPr/>
            </p:nvGrpSpPr>
            <p:grpSpPr>
              <a:xfrm rot="1800062">
                <a:off x="9035610" y="1007995"/>
                <a:ext cx="134040" cy="134009"/>
                <a:chOff x="1101075" y="2142375"/>
                <a:chExt cx="439200" cy="439100"/>
              </a:xfrm>
            </p:grpSpPr>
            <p:sp>
              <p:nvSpPr>
                <p:cNvPr id="1384" name="Google Shape;1384;p31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40000">
                      <a:srgbClr val="FF9900">
                        <a:alpha val="4078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2698631" scaled="0"/>
                </a:gra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385" name="Google Shape;1385;p31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</p:grpSp>
      <p:grpSp>
        <p:nvGrpSpPr>
          <p:cNvPr id="1386" name="Google Shape;1386;p31"/>
          <p:cNvGrpSpPr/>
          <p:nvPr/>
        </p:nvGrpSpPr>
        <p:grpSpPr>
          <a:xfrm>
            <a:off x="-213525" y="171225"/>
            <a:ext cx="439200" cy="439100"/>
            <a:chOff x="1101075" y="2142375"/>
            <a:chExt cx="439200" cy="439100"/>
          </a:xfrm>
        </p:grpSpPr>
        <p:sp>
          <p:nvSpPr>
            <p:cNvPr id="1387" name="Google Shape;1387;p31"/>
            <p:cNvSpPr/>
            <p:nvPr/>
          </p:nvSpPr>
          <p:spPr>
            <a:xfrm>
              <a:off x="1101075" y="2142375"/>
              <a:ext cx="439200" cy="439100"/>
            </a:xfrm>
            <a:custGeom>
              <a:avLst/>
              <a:gdLst/>
              <a:ahLst/>
              <a:cxnLst/>
              <a:rect l="l" t="t" r="r" b="b"/>
              <a:pathLst>
                <a:path w="17568" h="17564" extrusionOk="0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8" name="Google Shape;1388;p31"/>
            <p:cNvSpPr/>
            <p:nvPr/>
          </p:nvSpPr>
          <p:spPr>
            <a:xfrm>
              <a:off x="1189450" y="2242350"/>
              <a:ext cx="262850" cy="239700"/>
            </a:xfrm>
            <a:custGeom>
              <a:avLst/>
              <a:gdLst/>
              <a:ahLst/>
              <a:cxnLst/>
              <a:rect l="l" t="t" r="r" b="b"/>
              <a:pathLst>
                <a:path w="10514" h="9588" extrusionOk="0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89" name="Google Shape;1389;p31"/>
          <p:cNvGrpSpPr/>
          <p:nvPr/>
        </p:nvGrpSpPr>
        <p:grpSpPr>
          <a:xfrm>
            <a:off x="-1262974" y="3161328"/>
            <a:ext cx="4822591" cy="2934500"/>
            <a:chOff x="-1186774" y="3161328"/>
            <a:chExt cx="4822591" cy="2934500"/>
          </a:xfrm>
        </p:grpSpPr>
        <p:pic>
          <p:nvPicPr>
            <p:cNvPr id="1390" name="Google Shape;1390;p31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 rot="5400000">
              <a:off x="-1534175" y="3508728"/>
              <a:ext cx="2934500" cy="22396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91" name="Google Shape;1391;p31"/>
            <p:cNvSpPr/>
            <p:nvPr/>
          </p:nvSpPr>
          <p:spPr>
            <a:xfrm rot="-5400000">
              <a:off x="-184180" y="3596444"/>
              <a:ext cx="503090" cy="2327806"/>
            </a:xfrm>
            <a:custGeom>
              <a:avLst/>
              <a:gdLst/>
              <a:ahLst/>
              <a:cxnLst/>
              <a:rect l="l" t="t" r="r" b="b"/>
              <a:pathLst>
                <a:path w="12266" h="56755" extrusionOk="0">
                  <a:moveTo>
                    <a:pt x="6811" y="1"/>
                  </a:moveTo>
                  <a:lnTo>
                    <a:pt x="2133" y="4663"/>
                  </a:lnTo>
                  <a:lnTo>
                    <a:pt x="2133" y="16836"/>
                  </a:lnTo>
                  <a:lnTo>
                    <a:pt x="2438" y="16836"/>
                  </a:lnTo>
                  <a:lnTo>
                    <a:pt x="2438" y="4800"/>
                  </a:lnTo>
                  <a:lnTo>
                    <a:pt x="6475" y="747"/>
                  </a:lnTo>
                  <a:lnTo>
                    <a:pt x="6475" y="11793"/>
                  </a:lnTo>
                  <a:lnTo>
                    <a:pt x="11534" y="11793"/>
                  </a:lnTo>
                  <a:lnTo>
                    <a:pt x="8197" y="15130"/>
                  </a:lnTo>
                  <a:lnTo>
                    <a:pt x="11640" y="18573"/>
                  </a:lnTo>
                  <a:lnTo>
                    <a:pt x="5668" y="24546"/>
                  </a:lnTo>
                  <a:lnTo>
                    <a:pt x="5668" y="41686"/>
                  </a:lnTo>
                  <a:lnTo>
                    <a:pt x="0" y="47369"/>
                  </a:lnTo>
                  <a:lnTo>
                    <a:pt x="0" y="56754"/>
                  </a:lnTo>
                  <a:lnTo>
                    <a:pt x="305" y="56754"/>
                  </a:lnTo>
                  <a:lnTo>
                    <a:pt x="305" y="47476"/>
                  </a:lnTo>
                  <a:lnTo>
                    <a:pt x="5973" y="41823"/>
                  </a:lnTo>
                  <a:lnTo>
                    <a:pt x="5973" y="24683"/>
                  </a:lnTo>
                  <a:lnTo>
                    <a:pt x="12082" y="18573"/>
                  </a:lnTo>
                  <a:lnTo>
                    <a:pt x="8639" y="15130"/>
                  </a:lnTo>
                  <a:lnTo>
                    <a:pt x="12265" y="11488"/>
                  </a:lnTo>
                  <a:lnTo>
                    <a:pt x="6811" y="11488"/>
                  </a:lnTo>
                  <a:lnTo>
                    <a:pt x="6811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9900FF">
                    <a:alpha val="28627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392" name="Google Shape;1392;p31"/>
            <p:cNvGrpSpPr/>
            <p:nvPr/>
          </p:nvGrpSpPr>
          <p:grpSpPr>
            <a:xfrm>
              <a:off x="58899" y="4608583"/>
              <a:ext cx="604346" cy="657081"/>
              <a:chOff x="58899" y="4608583"/>
              <a:chExt cx="604346" cy="657081"/>
            </a:xfrm>
          </p:grpSpPr>
          <p:grpSp>
            <p:nvGrpSpPr>
              <p:cNvPr id="1393" name="Google Shape;1393;p31"/>
              <p:cNvGrpSpPr/>
              <p:nvPr/>
            </p:nvGrpSpPr>
            <p:grpSpPr>
              <a:xfrm rot="10800000">
                <a:off x="58899" y="4608583"/>
                <a:ext cx="328346" cy="328531"/>
                <a:chOff x="3678700" y="407275"/>
                <a:chExt cx="708100" cy="708500"/>
              </a:xfrm>
            </p:grpSpPr>
            <p:sp>
              <p:nvSpPr>
                <p:cNvPr id="1394" name="Google Shape;1394;p3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395" name="Google Shape;1395;p3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396" name="Google Shape;1396;p3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397" name="Google Shape;1397;p3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398" name="Google Shape;1398;p3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399" name="Google Shape;1399;p3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00" name="Google Shape;1400;p3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401" name="Google Shape;1401;p31"/>
              <p:cNvGrpSpPr/>
              <p:nvPr/>
            </p:nvGrpSpPr>
            <p:grpSpPr>
              <a:xfrm rot="10800000">
                <a:off x="334899" y="4608583"/>
                <a:ext cx="328346" cy="328531"/>
                <a:chOff x="3678700" y="407275"/>
                <a:chExt cx="708100" cy="708500"/>
              </a:xfrm>
            </p:grpSpPr>
            <p:sp>
              <p:nvSpPr>
                <p:cNvPr id="1402" name="Google Shape;1402;p3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03" name="Google Shape;1403;p3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04" name="Google Shape;1404;p3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05" name="Google Shape;1405;p3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06" name="Google Shape;1406;p3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07" name="Google Shape;1407;p3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08" name="Google Shape;1408;p3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409" name="Google Shape;1409;p31"/>
              <p:cNvGrpSpPr/>
              <p:nvPr/>
            </p:nvGrpSpPr>
            <p:grpSpPr>
              <a:xfrm rot="10800000">
                <a:off x="282574" y="4937133"/>
                <a:ext cx="328346" cy="328531"/>
                <a:chOff x="3678700" y="407275"/>
                <a:chExt cx="708100" cy="708500"/>
              </a:xfrm>
            </p:grpSpPr>
            <p:sp>
              <p:nvSpPr>
                <p:cNvPr id="1410" name="Google Shape;1410;p3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11" name="Google Shape;1411;p3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12" name="Google Shape;1412;p3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13" name="Google Shape;1413;p3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14" name="Google Shape;1414;p3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15" name="Google Shape;1415;p3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16" name="Google Shape;1416;p3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grpSp>
          <p:nvGrpSpPr>
            <p:cNvPr id="1417" name="Google Shape;1417;p31"/>
            <p:cNvGrpSpPr/>
            <p:nvPr/>
          </p:nvGrpSpPr>
          <p:grpSpPr>
            <a:xfrm>
              <a:off x="-923150" y="4796551"/>
              <a:ext cx="4558967" cy="134100"/>
              <a:chOff x="796100" y="3019701"/>
              <a:chExt cx="4558967" cy="134100"/>
            </a:xfrm>
          </p:grpSpPr>
          <p:sp>
            <p:nvSpPr>
              <p:cNvPr id="1418" name="Google Shape;1418;p31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1419" name="Google Shape;1419;p31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420" name="Google Shape;1420;p31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5"/>
          <p:cNvSpPr txBox="1">
            <a:spLocks noGrp="1"/>
          </p:cNvSpPr>
          <p:nvPr>
            <p:ph type="subTitle" idx="1"/>
          </p:nvPr>
        </p:nvSpPr>
        <p:spPr>
          <a:xfrm>
            <a:off x="4999903" y="2372500"/>
            <a:ext cx="2340300" cy="13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7" name="Google Shape;177;p5"/>
          <p:cNvSpPr txBox="1">
            <a:spLocks noGrp="1"/>
          </p:cNvSpPr>
          <p:nvPr>
            <p:ph type="subTitle" idx="2"/>
          </p:nvPr>
        </p:nvSpPr>
        <p:spPr>
          <a:xfrm>
            <a:off x="1803800" y="2372500"/>
            <a:ext cx="2340300" cy="13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5"/>
          <p:cNvSpPr txBox="1">
            <a:spLocks noGrp="1"/>
          </p:cNvSpPr>
          <p:nvPr>
            <p:ph type="subTitle" idx="3"/>
          </p:nvPr>
        </p:nvSpPr>
        <p:spPr>
          <a:xfrm>
            <a:off x="4999908" y="2048488"/>
            <a:ext cx="23403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79" name="Google Shape;179;p5"/>
          <p:cNvSpPr txBox="1">
            <a:spLocks noGrp="1"/>
          </p:cNvSpPr>
          <p:nvPr>
            <p:ph type="subTitle" idx="4"/>
          </p:nvPr>
        </p:nvSpPr>
        <p:spPr>
          <a:xfrm>
            <a:off x="1803800" y="2048488"/>
            <a:ext cx="23403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grpSp>
        <p:nvGrpSpPr>
          <p:cNvPr id="180" name="Google Shape;180;p5"/>
          <p:cNvGrpSpPr/>
          <p:nvPr/>
        </p:nvGrpSpPr>
        <p:grpSpPr>
          <a:xfrm>
            <a:off x="7579113" y="-890399"/>
            <a:ext cx="2898275" cy="3032950"/>
            <a:chOff x="7198113" y="-890399"/>
            <a:chExt cx="2898275" cy="3032950"/>
          </a:xfrm>
        </p:grpSpPr>
        <p:pic>
          <p:nvPicPr>
            <p:cNvPr id="181" name="Google Shape;181;p5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 rot="-5400000">
              <a:off x="7130775" y="-823062"/>
              <a:ext cx="3032950" cy="28982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82" name="Google Shape;182;p5"/>
            <p:cNvGrpSpPr/>
            <p:nvPr/>
          </p:nvGrpSpPr>
          <p:grpSpPr>
            <a:xfrm>
              <a:off x="8319318" y="-249682"/>
              <a:ext cx="1460040" cy="1171886"/>
              <a:chOff x="7945225" y="4302000"/>
              <a:chExt cx="904666" cy="726121"/>
            </a:xfrm>
          </p:grpSpPr>
          <p:sp>
            <p:nvSpPr>
              <p:cNvPr id="183" name="Google Shape;183;p5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4" name="Google Shape;184;p5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5" name="Google Shape;185;p5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186" name="Google Shape;186;p5"/>
          <p:cNvGrpSpPr/>
          <p:nvPr/>
        </p:nvGrpSpPr>
        <p:grpSpPr>
          <a:xfrm>
            <a:off x="-613920" y="3693606"/>
            <a:ext cx="2048057" cy="2238804"/>
            <a:chOff x="-461520" y="3617406"/>
            <a:chExt cx="2048057" cy="2238804"/>
          </a:xfrm>
        </p:grpSpPr>
        <p:grpSp>
          <p:nvGrpSpPr>
            <p:cNvPr id="187" name="Google Shape;187;p5"/>
            <p:cNvGrpSpPr/>
            <p:nvPr/>
          </p:nvGrpSpPr>
          <p:grpSpPr>
            <a:xfrm>
              <a:off x="-461520" y="3617406"/>
              <a:ext cx="1916534" cy="2238804"/>
              <a:chOff x="-461520" y="3617406"/>
              <a:chExt cx="1916534" cy="2238804"/>
            </a:xfrm>
          </p:grpSpPr>
          <p:grpSp>
            <p:nvGrpSpPr>
              <p:cNvPr id="188" name="Google Shape;188;p5"/>
              <p:cNvGrpSpPr/>
              <p:nvPr/>
            </p:nvGrpSpPr>
            <p:grpSpPr>
              <a:xfrm flipH="1">
                <a:off x="-461520" y="4010132"/>
                <a:ext cx="1916534" cy="1538287"/>
                <a:chOff x="7945225" y="4302000"/>
                <a:chExt cx="904666" cy="726121"/>
              </a:xfrm>
            </p:grpSpPr>
            <p:sp>
              <p:nvSpPr>
                <p:cNvPr id="189" name="Google Shape;189;p5"/>
                <p:cNvSpPr/>
                <p:nvPr/>
              </p:nvSpPr>
              <p:spPr>
                <a:xfrm>
                  <a:off x="8176775" y="4445200"/>
                  <a:ext cx="673116" cy="5829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85" h="44413" extrusionOk="0">
                      <a:moveTo>
                        <a:pt x="12814" y="0"/>
                      </a:moveTo>
                      <a:lnTo>
                        <a:pt x="0" y="22199"/>
                      </a:lnTo>
                      <a:lnTo>
                        <a:pt x="12814" y="44413"/>
                      </a:lnTo>
                      <a:lnTo>
                        <a:pt x="38471" y="44413"/>
                      </a:lnTo>
                      <a:lnTo>
                        <a:pt x="51285" y="22199"/>
                      </a:lnTo>
                      <a:lnTo>
                        <a:pt x="3847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22000">
                      <a:schemeClr val="lt1"/>
                    </a:gs>
                    <a:gs pos="45000">
                      <a:srgbClr val="FFFFFF">
                        <a:alpha val="0"/>
                      </a:srgbClr>
                    </a:gs>
                    <a:gs pos="100000">
                      <a:srgbClr val="0C0A9E">
                        <a:alpha val="50196"/>
                      </a:srgbClr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0" name="Google Shape;190;p5"/>
                <p:cNvSpPr/>
                <p:nvPr/>
              </p:nvSpPr>
              <p:spPr>
                <a:xfrm>
                  <a:off x="8164350" y="4302000"/>
                  <a:ext cx="480925" cy="416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85" h="44413" extrusionOk="0">
                      <a:moveTo>
                        <a:pt x="12814" y="0"/>
                      </a:moveTo>
                      <a:lnTo>
                        <a:pt x="0" y="22199"/>
                      </a:lnTo>
                      <a:lnTo>
                        <a:pt x="12814" y="44413"/>
                      </a:lnTo>
                      <a:lnTo>
                        <a:pt x="38471" y="44413"/>
                      </a:lnTo>
                      <a:lnTo>
                        <a:pt x="51285" y="22199"/>
                      </a:lnTo>
                      <a:lnTo>
                        <a:pt x="3847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22000">
                      <a:schemeClr val="lt1"/>
                    </a:gs>
                    <a:gs pos="45000">
                      <a:srgbClr val="FFFFFF">
                        <a:alpha val="0"/>
                      </a:srgbClr>
                    </a:gs>
                    <a:gs pos="100000">
                      <a:srgbClr val="0C0A9E">
                        <a:alpha val="50196"/>
                      </a:srgbClr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1" name="Google Shape;191;p5"/>
                <p:cNvSpPr/>
                <p:nvPr/>
              </p:nvSpPr>
              <p:spPr>
                <a:xfrm>
                  <a:off x="7945225" y="4445200"/>
                  <a:ext cx="480925" cy="416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85" h="44413" extrusionOk="0">
                      <a:moveTo>
                        <a:pt x="12814" y="0"/>
                      </a:moveTo>
                      <a:lnTo>
                        <a:pt x="0" y="22199"/>
                      </a:lnTo>
                      <a:lnTo>
                        <a:pt x="12814" y="44413"/>
                      </a:lnTo>
                      <a:lnTo>
                        <a:pt x="38471" y="44413"/>
                      </a:lnTo>
                      <a:lnTo>
                        <a:pt x="51285" y="22199"/>
                      </a:lnTo>
                      <a:lnTo>
                        <a:pt x="3847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22000">
                      <a:schemeClr val="lt1"/>
                    </a:gs>
                    <a:gs pos="45000">
                      <a:srgbClr val="FFFFFF">
                        <a:alpha val="0"/>
                      </a:srgbClr>
                    </a:gs>
                    <a:gs pos="100000">
                      <a:srgbClr val="0C0A9E">
                        <a:alpha val="50196"/>
                      </a:srgbClr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92" name="Google Shape;192;p5"/>
              <p:cNvGrpSpPr/>
              <p:nvPr/>
            </p:nvGrpSpPr>
            <p:grpSpPr>
              <a:xfrm>
                <a:off x="-309885" y="3617406"/>
                <a:ext cx="1448824" cy="2238804"/>
                <a:chOff x="-309885" y="3617406"/>
                <a:chExt cx="1448824" cy="2238804"/>
              </a:xfrm>
            </p:grpSpPr>
            <p:grpSp>
              <p:nvGrpSpPr>
                <p:cNvPr id="193" name="Google Shape;193;p5"/>
                <p:cNvGrpSpPr/>
                <p:nvPr/>
              </p:nvGrpSpPr>
              <p:grpSpPr>
                <a:xfrm>
                  <a:off x="-277007" y="3870159"/>
                  <a:ext cx="981772" cy="1986051"/>
                  <a:chOff x="-293545" y="3454371"/>
                  <a:chExt cx="981772" cy="1986051"/>
                </a:xfrm>
              </p:grpSpPr>
              <p:sp>
                <p:nvSpPr>
                  <p:cNvPr id="194" name="Google Shape;194;p5"/>
                  <p:cNvSpPr/>
                  <p:nvPr/>
                </p:nvSpPr>
                <p:spPr>
                  <a:xfrm rot="10800000">
                    <a:off x="-293545" y="3454371"/>
                    <a:ext cx="844677" cy="19855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937" h="56267" extrusionOk="0">
                        <a:moveTo>
                          <a:pt x="12997" y="1"/>
                        </a:moveTo>
                        <a:lnTo>
                          <a:pt x="12784" y="214"/>
                        </a:lnTo>
                        <a:lnTo>
                          <a:pt x="23098" y="10513"/>
                        </a:lnTo>
                        <a:cubicBezTo>
                          <a:pt x="23434" y="10864"/>
                          <a:pt x="23632" y="11321"/>
                          <a:pt x="23632" y="11808"/>
                        </a:cubicBezTo>
                        <a:cubicBezTo>
                          <a:pt x="23632" y="12311"/>
                          <a:pt x="23434" y="12768"/>
                          <a:pt x="23098" y="13104"/>
                        </a:cubicBezTo>
                        <a:lnTo>
                          <a:pt x="21925" y="14261"/>
                        </a:lnTo>
                        <a:cubicBezTo>
                          <a:pt x="21575" y="14627"/>
                          <a:pt x="21110" y="14810"/>
                          <a:pt x="20642" y="14810"/>
                        </a:cubicBezTo>
                        <a:cubicBezTo>
                          <a:pt x="20173" y="14810"/>
                          <a:pt x="19701" y="14627"/>
                          <a:pt x="19335" y="14261"/>
                        </a:cubicBezTo>
                        <a:lnTo>
                          <a:pt x="16958" y="11885"/>
                        </a:lnTo>
                        <a:cubicBezTo>
                          <a:pt x="16547" y="11489"/>
                          <a:pt x="16029" y="11260"/>
                          <a:pt x="15435" y="11260"/>
                        </a:cubicBezTo>
                        <a:cubicBezTo>
                          <a:pt x="14841" y="11260"/>
                          <a:pt x="14307" y="11489"/>
                          <a:pt x="13911" y="11885"/>
                        </a:cubicBezTo>
                        <a:lnTo>
                          <a:pt x="12525" y="13271"/>
                        </a:lnTo>
                        <a:cubicBezTo>
                          <a:pt x="12129" y="13698"/>
                          <a:pt x="11900" y="14231"/>
                          <a:pt x="11900" y="14795"/>
                        </a:cubicBezTo>
                        <a:cubicBezTo>
                          <a:pt x="11900" y="15374"/>
                          <a:pt x="12129" y="15922"/>
                          <a:pt x="12525" y="16318"/>
                        </a:cubicBezTo>
                        <a:cubicBezTo>
                          <a:pt x="12860" y="16669"/>
                          <a:pt x="13058" y="17126"/>
                          <a:pt x="13058" y="17629"/>
                        </a:cubicBezTo>
                        <a:cubicBezTo>
                          <a:pt x="13058" y="18116"/>
                          <a:pt x="12860" y="18573"/>
                          <a:pt x="12525" y="18924"/>
                        </a:cubicBezTo>
                        <a:lnTo>
                          <a:pt x="11489" y="19944"/>
                        </a:lnTo>
                        <a:cubicBezTo>
                          <a:pt x="11154" y="20295"/>
                          <a:pt x="10696" y="20478"/>
                          <a:pt x="10209" y="20478"/>
                        </a:cubicBezTo>
                        <a:lnTo>
                          <a:pt x="9569" y="20478"/>
                        </a:lnTo>
                        <a:cubicBezTo>
                          <a:pt x="8990" y="20478"/>
                          <a:pt x="8457" y="20706"/>
                          <a:pt x="8045" y="21102"/>
                        </a:cubicBezTo>
                        <a:lnTo>
                          <a:pt x="3353" y="25810"/>
                        </a:lnTo>
                        <a:cubicBezTo>
                          <a:pt x="2515" y="26648"/>
                          <a:pt x="2515" y="28004"/>
                          <a:pt x="3353" y="28842"/>
                        </a:cubicBezTo>
                        <a:lnTo>
                          <a:pt x="10529" y="36018"/>
                        </a:lnTo>
                        <a:cubicBezTo>
                          <a:pt x="10864" y="36369"/>
                          <a:pt x="11062" y="36826"/>
                          <a:pt x="11062" y="37313"/>
                        </a:cubicBezTo>
                        <a:cubicBezTo>
                          <a:pt x="11062" y="37801"/>
                          <a:pt x="10864" y="38273"/>
                          <a:pt x="10529" y="38608"/>
                        </a:cubicBezTo>
                        <a:lnTo>
                          <a:pt x="8198" y="40940"/>
                        </a:lnTo>
                        <a:cubicBezTo>
                          <a:pt x="7802" y="41351"/>
                          <a:pt x="7573" y="41884"/>
                          <a:pt x="7573" y="42463"/>
                        </a:cubicBezTo>
                        <a:lnTo>
                          <a:pt x="7573" y="47720"/>
                        </a:lnTo>
                        <a:cubicBezTo>
                          <a:pt x="7573" y="48207"/>
                          <a:pt x="7390" y="48664"/>
                          <a:pt x="7040" y="49015"/>
                        </a:cubicBezTo>
                        <a:lnTo>
                          <a:pt x="1" y="56054"/>
                        </a:lnTo>
                        <a:lnTo>
                          <a:pt x="199" y="56267"/>
                        </a:lnTo>
                        <a:lnTo>
                          <a:pt x="7268" y="49274"/>
                        </a:lnTo>
                        <a:cubicBezTo>
                          <a:pt x="7664" y="48862"/>
                          <a:pt x="7893" y="48329"/>
                          <a:pt x="7893" y="47750"/>
                        </a:cubicBezTo>
                        <a:lnTo>
                          <a:pt x="7893" y="42494"/>
                        </a:lnTo>
                        <a:cubicBezTo>
                          <a:pt x="7893" y="42006"/>
                          <a:pt x="8091" y="41549"/>
                          <a:pt x="8426" y="41199"/>
                        </a:cubicBezTo>
                        <a:lnTo>
                          <a:pt x="10757" y="38883"/>
                        </a:lnTo>
                        <a:cubicBezTo>
                          <a:pt x="11154" y="38456"/>
                          <a:pt x="11382" y="37923"/>
                          <a:pt x="11382" y="37359"/>
                        </a:cubicBezTo>
                        <a:cubicBezTo>
                          <a:pt x="11382" y="36765"/>
                          <a:pt x="11154" y="36232"/>
                          <a:pt x="10757" y="35835"/>
                        </a:cubicBezTo>
                        <a:lnTo>
                          <a:pt x="3581" y="28644"/>
                        </a:lnTo>
                        <a:cubicBezTo>
                          <a:pt x="2850" y="27943"/>
                          <a:pt x="2850" y="26785"/>
                          <a:pt x="3581" y="26054"/>
                        </a:cubicBezTo>
                        <a:lnTo>
                          <a:pt x="8274" y="21346"/>
                        </a:lnTo>
                        <a:cubicBezTo>
                          <a:pt x="8624" y="21011"/>
                          <a:pt x="9081" y="20813"/>
                          <a:pt x="9569" y="20813"/>
                        </a:cubicBezTo>
                        <a:lnTo>
                          <a:pt x="10209" y="20813"/>
                        </a:lnTo>
                        <a:cubicBezTo>
                          <a:pt x="10788" y="20813"/>
                          <a:pt x="11321" y="20584"/>
                          <a:pt x="11732" y="20188"/>
                        </a:cubicBezTo>
                        <a:lnTo>
                          <a:pt x="12753" y="19167"/>
                        </a:lnTo>
                        <a:cubicBezTo>
                          <a:pt x="13149" y="18741"/>
                          <a:pt x="13378" y="18208"/>
                          <a:pt x="13378" y="17644"/>
                        </a:cubicBezTo>
                        <a:cubicBezTo>
                          <a:pt x="13378" y="17050"/>
                          <a:pt x="13149" y="16516"/>
                          <a:pt x="12753" y="16120"/>
                        </a:cubicBezTo>
                        <a:cubicBezTo>
                          <a:pt x="12418" y="15770"/>
                          <a:pt x="12220" y="15313"/>
                          <a:pt x="12220" y="14825"/>
                        </a:cubicBezTo>
                        <a:cubicBezTo>
                          <a:pt x="12220" y="14322"/>
                          <a:pt x="12418" y="13865"/>
                          <a:pt x="12753" y="13530"/>
                        </a:cubicBezTo>
                        <a:lnTo>
                          <a:pt x="14140" y="12128"/>
                        </a:lnTo>
                        <a:cubicBezTo>
                          <a:pt x="14490" y="11793"/>
                          <a:pt x="14947" y="11595"/>
                          <a:pt x="15435" y="11595"/>
                        </a:cubicBezTo>
                        <a:cubicBezTo>
                          <a:pt x="15938" y="11595"/>
                          <a:pt x="16395" y="11793"/>
                          <a:pt x="16730" y="12128"/>
                        </a:cubicBezTo>
                        <a:lnTo>
                          <a:pt x="19107" y="14520"/>
                        </a:lnTo>
                        <a:cubicBezTo>
                          <a:pt x="19526" y="14939"/>
                          <a:pt x="20074" y="15149"/>
                          <a:pt x="20623" y="15149"/>
                        </a:cubicBezTo>
                        <a:cubicBezTo>
                          <a:pt x="21171" y="15149"/>
                          <a:pt x="21720" y="14939"/>
                          <a:pt x="22139" y="14520"/>
                        </a:cubicBezTo>
                        <a:lnTo>
                          <a:pt x="23297" y="13347"/>
                        </a:lnTo>
                        <a:cubicBezTo>
                          <a:pt x="23708" y="12936"/>
                          <a:pt x="23936" y="12403"/>
                          <a:pt x="23936" y="11824"/>
                        </a:cubicBezTo>
                        <a:cubicBezTo>
                          <a:pt x="23936" y="11260"/>
                          <a:pt x="23708" y="10711"/>
                          <a:pt x="23297" y="10300"/>
                        </a:cubicBezTo>
                        <a:lnTo>
                          <a:pt x="12997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dk2"/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195" name="Google Shape;195;p5"/>
                  <p:cNvSpPr/>
                  <p:nvPr/>
                </p:nvSpPr>
                <p:spPr>
                  <a:xfrm rot="10800000">
                    <a:off x="-156450" y="3454901"/>
                    <a:ext cx="844677" cy="19855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937" h="56267" extrusionOk="0">
                        <a:moveTo>
                          <a:pt x="12997" y="0"/>
                        </a:moveTo>
                        <a:lnTo>
                          <a:pt x="12784" y="214"/>
                        </a:lnTo>
                        <a:lnTo>
                          <a:pt x="23098" y="10513"/>
                        </a:lnTo>
                        <a:cubicBezTo>
                          <a:pt x="23434" y="10848"/>
                          <a:pt x="23632" y="11305"/>
                          <a:pt x="23632" y="11808"/>
                        </a:cubicBezTo>
                        <a:cubicBezTo>
                          <a:pt x="23632" y="12296"/>
                          <a:pt x="23434" y="12753"/>
                          <a:pt x="23098" y="13103"/>
                        </a:cubicBezTo>
                        <a:lnTo>
                          <a:pt x="21925" y="14261"/>
                        </a:lnTo>
                        <a:cubicBezTo>
                          <a:pt x="21575" y="14627"/>
                          <a:pt x="21110" y="14810"/>
                          <a:pt x="20642" y="14810"/>
                        </a:cubicBezTo>
                        <a:cubicBezTo>
                          <a:pt x="20173" y="14810"/>
                          <a:pt x="19701" y="14627"/>
                          <a:pt x="19335" y="14261"/>
                        </a:cubicBezTo>
                        <a:lnTo>
                          <a:pt x="16958" y="11884"/>
                        </a:lnTo>
                        <a:cubicBezTo>
                          <a:pt x="16547" y="11488"/>
                          <a:pt x="16029" y="11260"/>
                          <a:pt x="15435" y="11260"/>
                        </a:cubicBezTo>
                        <a:cubicBezTo>
                          <a:pt x="14840" y="11260"/>
                          <a:pt x="14307" y="11488"/>
                          <a:pt x="13911" y="11884"/>
                        </a:cubicBezTo>
                        <a:lnTo>
                          <a:pt x="12525" y="13271"/>
                        </a:lnTo>
                        <a:cubicBezTo>
                          <a:pt x="11687" y="14109"/>
                          <a:pt x="11687" y="15465"/>
                          <a:pt x="12525" y="16303"/>
                        </a:cubicBezTo>
                        <a:cubicBezTo>
                          <a:pt x="12860" y="16638"/>
                          <a:pt x="13058" y="17095"/>
                          <a:pt x="13058" y="17598"/>
                        </a:cubicBezTo>
                        <a:cubicBezTo>
                          <a:pt x="13058" y="18085"/>
                          <a:pt x="12860" y="18543"/>
                          <a:pt x="12525" y="18893"/>
                        </a:cubicBezTo>
                        <a:lnTo>
                          <a:pt x="11489" y="19914"/>
                        </a:lnTo>
                        <a:cubicBezTo>
                          <a:pt x="11153" y="20264"/>
                          <a:pt x="10696" y="20447"/>
                          <a:pt x="10193" y="20447"/>
                        </a:cubicBezTo>
                        <a:lnTo>
                          <a:pt x="9569" y="20447"/>
                        </a:lnTo>
                        <a:cubicBezTo>
                          <a:pt x="8975" y="20447"/>
                          <a:pt x="8441" y="20676"/>
                          <a:pt x="8045" y="21087"/>
                        </a:cubicBezTo>
                        <a:lnTo>
                          <a:pt x="3337" y="25780"/>
                        </a:lnTo>
                        <a:cubicBezTo>
                          <a:pt x="2941" y="26206"/>
                          <a:pt x="2713" y="26739"/>
                          <a:pt x="2713" y="27303"/>
                        </a:cubicBezTo>
                        <a:cubicBezTo>
                          <a:pt x="2713" y="27897"/>
                          <a:pt x="2941" y="28431"/>
                          <a:pt x="3337" y="28827"/>
                        </a:cubicBezTo>
                        <a:lnTo>
                          <a:pt x="10529" y="36018"/>
                        </a:lnTo>
                        <a:cubicBezTo>
                          <a:pt x="11245" y="36719"/>
                          <a:pt x="11245" y="37877"/>
                          <a:pt x="10529" y="38608"/>
                        </a:cubicBezTo>
                        <a:lnTo>
                          <a:pt x="8198" y="40924"/>
                        </a:lnTo>
                        <a:cubicBezTo>
                          <a:pt x="7801" y="41351"/>
                          <a:pt x="7573" y="41884"/>
                          <a:pt x="7573" y="42448"/>
                        </a:cubicBezTo>
                        <a:lnTo>
                          <a:pt x="7573" y="47704"/>
                        </a:lnTo>
                        <a:cubicBezTo>
                          <a:pt x="7573" y="48207"/>
                          <a:pt x="7375" y="48664"/>
                          <a:pt x="7040" y="48999"/>
                        </a:cubicBezTo>
                        <a:lnTo>
                          <a:pt x="1" y="56053"/>
                        </a:lnTo>
                        <a:lnTo>
                          <a:pt x="199" y="56267"/>
                        </a:lnTo>
                        <a:lnTo>
                          <a:pt x="7268" y="49212"/>
                        </a:lnTo>
                        <a:cubicBezTo>
                          <a:pt x="7664" y="48801"/>
                          <a:pt x="7893" y="48268"/>
                          <a:pt x="7893" y="47689"/>
                        </a:cubicBezTo>
                        <a:lnTo>
                          <a:pt x="7893" y="42432"/>
                        </a:lnTo>
                        <a:cubicBezTo>
                          <a:pt x="7893" y="41945"/>
                          <a:pt x="8091" y="41473"/>
                          <a:pt x="8426" y="41137"/>
                        </a:cubicBezTo>
                        <a:lnTo>
                          <a:pt x="10757" y="38806"/>
                        </a:lnTo>
                        <a:cubicBezTo>
                          <a:pt x="11595" y="37984"/>
                          <a:pt x="11595" y="36628"/>
                          <a:pt x="10757" y="35790"/>
                        </a:cubicBezTo>
                        <a:lnTo>
                          <a:pt x="3581" y="28598"/>
                        </a:lnTo>
                        <a:cubicBezTo>
                          <a:pt x="3231" y="28263"/>
                          <a:pt x="3048" y="27806"/>
                          <a:pt x="3048" y="27318"/>
                        </a:cubicBezTo>
                        <a:cubicBezTo>
                          <a:pt x="3048" y="26816"/>
                          <a:pt x="3231" y="26359"/>
                          <a:pt x="3581" y="26023"/>
                        </a:cubicBezTo>
                        <a:lnTo>
                          <a:pt x="8274" y="21346"/>
                        </a:lnTo>
                        <a:cubicBezTo>
                          <a:pt x="8624" y="21011"/>
                          <a:pt x="9081" y="20813"/>
                          <a:pt x="9569" y="20813"/>
                        </a:cubicBezTo>
                        <a:lnTo>
                          <a:pt x="10209" y="20813"/>
                        </a:lnTo>
                        <a:cubicBezTo>
                          <a:pt x="10788" y="20813"/>
                          <a:pt x="11321" y="20584"/>
                          <a:pt x="11732" y="20188"/>
                        </a:cubicBezTo>
                        <a:lnTo>
                          <a:pt x="12753" y="19152"/>
                        </a:lnTo>
                        <a:cubicBezTo>
                          <a:pt x="13149" y="18741"/>
                          <a:pt x="13378" y="18207"/>
                          <a:pt x="13378" y="17628"/>
                        </a:cubicBezTo>
                        <a:cubicBezTo>
                          <a:pt x="13378" y="17049"/>
                          <a:pt x="13149" y="16516"/>
                          <a:pt x="12753" y="16105"/>
                        </a:cubicBezTo>
                        <a:cubicBezTo>
                          <a:pt x="12037" y="15404"/>
                          <a:pt x="12037" y="14246"/>
                          <a:pt x="12753" y="13515"/>
                        </a:cubicBezTo>
                        <a:lnTo>
                          <a:pt x="14140" y="12128"/>
                        </a:lnTo>
                        <a:cubicBezTo>
                          <a:pt x="14490" y="11793"/>
                          <a:pt x="14947" y="11595"/>
                          <a:pt x="15435" y="11595"/>
                        </a:cubicBezTo>
                        <a:cubicBezTo>
                          <a:pt x="15937" y="11595"/>
                          <a:pt x="16395" y="11793"/>
                          <a:pt x="16730" y="12128"/>
                        </a:cubicBezTo>
                        <a:lnTo>
                          <a:pt x="19106" y="14505"/>
                        </a:lnTo>
                        <a:cubicBezTo>
                          <a:pt x="19525" y="14924"/>
                          <a:pt x="20074" y="15133"/>
                          <a:pt x="20622" y="15133"/>
                        </a:cubicBezTo>
                        <a:cubicBezTo>
                          <a:pt x="21171" y="15133"/>
                          <a:pt x="21719" y="14924"/>
                          <a:pt x="22138" y="14505"/>
                        </a:cubicBezTo>
                        <a:lnTo>
                          <a:pt x="23296" y="13347"/>
                        </a:lnTo>
                        <a:cubicBezTo>
                          <a:pt x="23708" y="12936"/>
                          <a:pt x="23936" y="12402"/>
                          <a:pt x="23936" y="11823"/>
                        </a:cubicBezTo>
                        <a:cubicBezTo>
                          <a:pt x="23936" y="11229"/>
                          <a:pt x="23708" y="10696"/>
                          <a:pt x="23296" y="10300"/>
                        </a:cubicBezTo>
                        <a:lnTo>
                          <a:pt x="12997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dk2"/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  <p:grpSp>
              <p:nvGrpSpPr>
                <p:cNvPr id="196" name="Google Shape;196;p5"/>
                <p:cNvGrpSpPr/>
                <p:nvPr/>
              </p:nvGrpSpPr>
              <p:grpSpPr>
                <a:xfrm>
                  <a:off x="363249" y="4906873"/>
                  <a:ext cx="699940" cy="478601"/>
                  <a:chOff x="39722" y="4349021"/>
                  <a:chExt cx="1061964" cy="726143"/>
                </a:xfrm>
              </p:grpSpPr>
              <p:grpSp>
                <p:nvGrpSpPr>
                  <p:cNvPr id="197" name="Google Shape;197;p5"/>
                  <p:cNvGrpSpPr/>
                  <p:nvPr/>
                </p:nvGrpSpPr>
                <p:grpSpPr>
                  <a:xfrm rot="2700000">
                    <a:off x="140502" y="4460924"/>
                    <a:ext cx="524584" cy="502337"/>
                    <a:chOff x="1189791" y="-1767331"/>
                    <a:chExt cx="904284" cy="865933"/>
                  </a:xfrm>
                </p:grpSpPr>
                <p:sp>
                  <p:nvSpPr>
                    <p:cNvPr id="198" name="Google Shape;198;p5"/>
                    <p:cNvSpPr/>
                    <p:nvPr/>
                  </p:nvSpPr>
                  <p:spPr>
                    <a:xfrm>
                      <a:off x="1189791" y="-1767331"/>
                      <a:ext cx="904284" cy="86593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902" h="35337" extrusionOk="0">
                          <a:moveTo>
                            <a:pt x="18449" y="1"/>
                          </a:moveTo>
                          <a:cubicBezTo>
                            <a:pt x="16409" y="1"/>
                            <a:pt x="14368" y="778"/>
                            <a:pt x="12814" y="2332"/>
                          </a:cubicBezTo>
                          <a:lnTo>
                            <a:pt x="3108" y="12037"/>
                          </a:lnTo>
                          <a:cubicBezTo>
                            <a:pt x="0" y="15145"/>
                            <a:pt x="0" y="20189"/>
                            <a:pt x="3108" y="23297"/>
                          </a:cubicBezTo>
                          <a:lnTo>
                            <a:pt x="12814" y="33017"/>
                          </a:lnTo>
                          <a:cubicBezTo>
                            <a:pt x="14368" y="34564"/>
                            <a:pt x="16405" y="35337"/>
                            <a:pt x="18443" y="35337"/>
                          </a:cubicBezTo>
                          <a:cubicBezTo>
                            <a:pt x="20481" y="35337"/>
                            <a:pt x="22519" y="34564"/>
                            <a:pt x="24073" y="33017"/>
                          </a:cubicBezTo>
                          <a:lnTo>
                            <a:pt x="33794" y="23297"/>
                          </a:lnTo>
                          <a:cubicBezTo>
                            <a:pt x="36902" y="20189"/>
                            <a:pt x="36902" y="15145"/>
                            <a:pt x="33794" y="12037"/>
                          </a:cubicBezTo>
                          <a:lnTo>
                            <a:pt x="24073" y="2332"/>
                          </a:lnTo>
                          <a:cubicBezTo>
                            <a:pt x="22527" y="778"/>
                            <a:pt x="20489" y="1"/>
                            <a:pt x="18449" y="1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/>
                        </a:gs>
                        <a:gs pos="18000">
                          <a:schemeClr val="lt1"/>
                        </a:gs>
                        <a:gs pos="56000">
                          <a:srgbClr val="FFFFFF">
                            <a:alpha val="0"/>
                          </a:srgbClr>
                        </a:gs>
                        <a:gs pos="74000">
                          <a:schemeClr val="lt1"/>
                        </a:gs>
                        <a:gs pos="100000">
                          <a:srgbClr val="9900FF">
                            <a:alpha val="28627"/>
                          </a:srgb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grpSp>
                  <p:nvGrpSpPr>
                    <p:cNvPr id="199" name="Google Shape;199;p5"/>
                    <p:cNvGrpSpPr/>
                    <p:nvPr/>
                  </p:nvGrpSpPr>
                  <p:grpSpPr>
                    <a:xfrm>
                      <a:off x="1232795" y="-1740829"/>
                      <a:ext cx="717621" cy="717392"/>
                      <a:chOff x="1483457" y="3953671"/>
                      <a:chExt cx="717621" cy="717392"/>
                    </a:xfrm>
                  </p:grpSpPr>
                  <p:sp>
                    <p:nvSpPr>
                      <p:cNvPr id="200" name="Google Shape;200;p5"/>
                      <p:cNvSpPr/>
                      <p:nvPr/>
                    </p:nvSpPr>
                    <p:spPr>
                      <a:xfrm>
                        <a:off x="1483457" y="4257265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81" y="1"/>
                            </a:moveTo>
                            <a:lnTo>
                              <a:pt x="0" y="382"/>
                            </a:lnTo>
                            <a:lnTo>
                              <a:pt x="26739" y="27121"/>
                            </a:lnTo>
                            <a:lnTo>
                              <a:pt x="27120" y="26740"/>
                            </a:lnTo>
                            <a:lnTo>
                              <a:pt x="381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dirty="0"/>
                      </a:p>
                    </p:txBody>
                  </p:sp>
                  <p:sp>
                    <p:nvSpPr>
                      <p:cNvPr id="201" name="Google Shape;201;p5"/>
                      <p:cNvSpPr/>
                      <p:nvPr/>
                    </p:nvSpPr>
                    <p:spPr>
                      <a:xfrm>
                        <a:off x="1559470" y="4181481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66" y="1"/>
                            </a:moveTo>
                            <a:lnTo>
                              <a:pt x="0" y="382"/>
                            </a:lnTo>
                            <a:lnTo>
                              <a:pt x="26739" y="27121"/>
                            </a:lnTo>
                            <a:lnTo>
                              <a:pt x="27120" y="26740"/>
                            </a:lnTo>
                            <a:lnTo>
                              <a:pt x="366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dirty="0"/>
                      </a:p>
                    </p:txBody>
                  </p:sp>
                  <p:sp>
                    <p:nvSpPr>
                      <p:cNvPr id="202" name="Google Shape;202;p5"/>
                      <p:cNvSpPr/>
                      <p:nvPr/>
                    </p:nvSpPr>
                    <p:spPr>
                      <a:xfrm>
                        <a:off x="1635483" y="4105239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66" y="1"/>
                            </a:moveTo>
                            <a:lnTo>
                              <a:pt x="1" y="381"/>
                            </a:lnTo>
                            <a:lnTo>
                              <a:pt x="26740" y="27120"/>
                            </a:lnTo>
                            <a:lnTo>
                              <a:pt x="27121" y="26755"/>
                            </a:lnTo>
                            <a:lnTo>
                              <a:pt x="366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dirty="0"/>
                      </a:p>
                    </p:txBody>
                  </p:sp>
                  <p:sp>
                    <p:nvSpPr>
                      <p:cNvPr id="203" name="Google Shape;203;p5"/>
                      <p:cNvSpPr/>
                      <p:nvPr/>
                    </p:nvSpPr>
                    <p:spPr>
                      <a:xfrm>
                        <a:off x="1711267" y="4029455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81" y="1"/>
                            </a:moveTo>
                            <a:lnTo>
                              <a:pt x="0" y="382"/>
                            </a:lnTo>
                            <a:lnTo>
                              <a:pt x="26755" y="27121"/>
                            </a:lnTo>
                            <a:lnTo>
                              <a:pt x="27120" y="26755"/>
                            </a:lnTo>
                            <a:lnTo>
                              <a:pt x="381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dirty="0"/>
                      </a:p>
                    </p:txBody>
                  </p:sp>
                  <p:sp>
                    <p:nvSpPr>
                      <p:cNvPr id="204" name="Google Shape;204;p5"/>
                      <p:cNvSpPr/>
                      <p:nvPr/>
                    </p:nvSpPr>
                    <p:spPr>
                      <a:xfrm>
                        <a:off x="1787280" y="3953671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82" y="1"/>
                            </a:moveTo>
                            <a:lnTo>
                              <a:pt x="1" y="382"/>
                            </a:lnTo>
                            <a:lnTo>
                              <a:pt x="26740" y="27121"/>
                            </a:lnTo>
                            <a:lnTo>
                              <a:pt x="27121" y="26740"/>
                            </a:lnTo>
                            <a:lnTo>
                              <a:pt x="382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dirty="0"/>
                      </a:p>
                    </p:txBody>
                  </p:sp>
                </p:grpSp>
              </p:grpSp>
              <p:sp>
                <p:nvSpPr>
                  <p:cNvPr id="205" name="Google Shape;205;p5"/>
                  <p:cNvSpPr/>
                  <p:nvPr/>
                </p:nvSpPr>
                <p:spPr>
                  <a:xfrm rot="-2700000">
                    <a:off x="542534" y="4469276"/>
                    <a:ext cx="492898" cy="3915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612" h="35440" extrusionOk="0">
                        <a:moveTo>
                          <a:pt x="40817" y="1"/>
                        </a:moveTo>
                        <a:lnTo>
                          <a:pt x="37420" y="3383"/>
                        </a:lnTo>
                        <a:lnTo>
                          <a:pt x="41213" y="7177"/>
                        </a:lnTo>
                        <a:lnTo>
                          <a:pt x="44611" y="3779"/>
                        </a:lnTo>
                        <a:lnTo>
                          <a:pt x="40817" y="1"/>
                        </a:lnTo>
                        <a:close/>
                        <a:moveTo>
                          <a:pt x="22184" y="4099"/>
                        </a:moveTo>
                        <a:lnTo>
                          <a:pt x="18801" y="7482"/>
                        </a:lnTo>
                        <a:lnTo>
                          <a:pt x="22595" y="11275"/>
                        </a:lnTo>
                        <a:lnTo>
                          <a:pt x="25978" y="7878"/>
                        </a:lnTo>
                        <a:lnTo>
                          <a:pt x="22184" y="4099"/>
                        </a:lnTo>
                        <a:close/>
                        <a:moveTo>
                          <a:pt x="15983" y="10300"/>
                        </a:moveTo>
                        <a:lnTo>
                          <a:pt x="12585" y="13698"/>
                        </a:lnTo>
                        <a:lnTo>
                          <a:pt x="16379" y="17476"/>
                        </a:lnTo>
                        <a:lnTo>
                          <a:pt x="19776" y="14094"/>
                        </a:lnTo>
                        <a:lnTo>
                          <a:pt x="15983" y="10300"/>
                        </a:lnTo>
                        <a:close/>
                        <a:moveTo>
                          <a:pt x="9431" y="16852"/>
                        </a:moveTo>
                        <a:lnTo>
                          <a:pt x="6034" y="20249"/>
                        </a:lnTo>
                        <a:lnTo>
                          <a:pt x="15190" y="29406"/>
                        </a:lnTo>
                        <a:lnTo>
                          <a:pt x="18588" y="26008"/>
                        </a:lnTo>
                        <a:lnTo>
                          <a:pt x="9431" y="16852"/>
                        </a:lnTo>
                        <a:close/>
                        <a:moveTo>
                          <a:pt x="3383" y="22885"/>
                        </a:moveTo>
                        <a:lnTo>
                          <a:pt x="0" y="26283"/>
                        </a:lnTo>
                        <a:lnTo>
                          <a:pt x="9157" y="35440"/>
                        </a:lnTo>
                        <a:lnTo>
                          <a:pt x="12555" y="32057"/>
                        </a:lnTo>
                        <a:lnTo>
                          <a:pt x="3383" y="2288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</a:srgbClr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  <p:grpSp>
              <p:nvGrpSpPr>
                <p:cNvPr id="206" name="Google Shape;206;p5"/>
                <p:cNvGrpSpPr/>
                <p:nvPr/>
              </p:nvGrpSpPr>
              <p:grpSpPr>
                <a:xfrm rot="-5400000">
                  <a:off x="-461873" y="3769393"/>
                  <a:ext cx="1351491" cy="1047516"/>
                  <a:chOff x="-2460210" y="2758493"/>
                  <a:chExt cx="1351491" cy="1047516"/>
                </a:xfrm>
              </p:grpSpPr>
              <p:sp>
                <p:nvSpPr>
                  <p:cNvPr id="207" name="Google Shape;207;p5"/>
                  <p:cNvSpPr/>
                  <p:nvPr/>
                </p:nvSpPr>
                <p:spPr>
                  <a:xfrm rot="-2700000">
                    <a:off x="-2341816" y="3108554"/>
                    <a:ext cx="582127" cy="575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71" h="35790" extrusionOk="0">
                        <a:moveTo>
                          <a:pt x="34030" y="1"/>
                        </a:moveTo>
                        <a:cubicBezTo>
                          <a:pt x="33531" y="1"/>
                          <a:pt x="33032" y="191"/>
                          <a:pt x="32651" y="572"/>
                        </a:cubicBezTo>
                        <a:cubicBezTo>
                          <a:pt x="31890" y="1334"/>
                          <a:pt x="31890" y="2568"/>
                          <a:pt x="32651" y="3330"/>
                        </a:cubicBezTo>
                        <a:cubicBezTo>
                          <a:pt x="33032" y="3711"/>
                          <a:pt x="33531" y="3901"/>
                          <a:pt x="34030" y="3901"/>
                        </a:cubicBezTo>
                        <a:cubicBezTo>
                          <a:pt x="34529" y="3901"/>
                          <a:pt x="35028" y="3711"/>
                          <a:pt x="35409" y="3330"/>
                        </a:cubicBezTo>
                        <a:cubicBezTo>
                          <a:pt x="36171" y="2568"/>
                          <a:pt x="36171" y="1334"/>
                          <a:pt x="35409" y="572"/>
                        </a:cubicBezTo>
                        <a:cubicBezTo>
                          <a:pt x="35028" y="191"/>
                          <a:pt x="34529" y="1"/>
                          <a:pt x="34030" y="1"/>
                        </a:cubicBezTo>
                        <a:close/>
                        <a:moveTo>
                          <a:pt x="27662" y="6385"/>
                        </a:moveTo>
                        <a:cubicBezTo>
                          <a:pt x="27163" y="6385"/>
                          <a:pt x="26664" y="6575"/>
                          <a:pt x="26283" y="6956"/>
                        </a:cubicBezTo>
                        <a:cubicBezTo>
                          <a:pt x="25521" y="7718"/>
                          <a:pt x="25521" y="8952"/>
                          <a:pt x="26283" y="9714"/>
                        </a:cubicBezTo>
                        <a:cubicBezTo>
                          <a:pt x="26664" y="10095"/>
                          <a:pt x="27163" y="10285"/>
                          <a:pt x="27662" y="10285"/>
                        </a:cubicBezTo>
                        <a:cubicBezTo>
                          <a:pt x="28161" y="10285"/>
                          <a:pt x="28660" y="10095"/>
                          <a:pt x="29040" y="9714"/>
                        </a:cubicBezTo>
                        <a:cubicBezTo>
                          <a:pt x="29802" y="8952"/>
                          <a:pt x="29802" y="7718"/>
                          <a:pt x="29040" y="6956"/>
                        </a:cubicBezTo>
                        <a:cubicBezTo>
                          <a:pt x="28660" y="6575"/>
                          <a:pt x="28161" y="6385"/>
                          <a:pt x="27662" y="6385"/>
                        </a:cubicBezTo>
                        <a:close/>
                        <a:moveTo>
                          <a:pt x="21285" y="12753"/>
                        </a:moveTo>
                        <a:cubicBezTo>
                          <a:pt x="20783" y="12753"/>
                          <a:pt x="20280" y="12944"/>
                          <a:pt x="19899" y="13325"/>
                        </a:cubicBezTo>
                        <a:cubicBezTo>
                          <a:pt x="19137" y="14086"/>
                          <a:pt x="19137" y="15336"/>
                          <a:pt x="19899" y="16097"/>
                        </a:cubicBezTo>
                        <a:cubicBezTo>
                          <a:pt x="20280" y="16478"/>
                          <a:pt x="20783" y="16669"/>
                          <a:pt x="21285" y="16669"/>
                        </a:cubicBezTo>
                        <a:cubicBezTo>
                          <a:pt x="21788" y="16669"/>
                          <a:pt x="22291" y="16478"/>
                          <a:pt x="22672" y="16097"/>
                        </a:cubicBezTo>
                        <a:cubicBezTo>
                          <a:pt x="23434" y="15336"/>
                          <a:pt x="23434" y="14086"/>
                          <a:pt x="22672" y="13325"/>
                        </a:cubicBezTo>
                        <a:cubicBezTo>
                          <a:pt x="22291" y="12944"/>
                          <a:pt x="21788" y="12753"/>
                          <a:pt x="21285" y="12753"/>
                        </a:cubicBezTo>
                        <a:close/>
                        <a:moveTo>
                          <a:pt x="14917" y="19128"/>
                        </a:moveTo>
                        <a:cubicBezTo>
                          <a:pt x="14415" y="19128"/>
                          <a:pt x="13913" y="19318"/>
                          <a:pt x="13530" y="19693"/>
                        </a:cubicBezTo>
                        <a:cubicBezTo>
                          <a:pt x="12768" y="20455"/>
                          <a:pt x="12768" y="21689"/>
                          <a:pt x="13530" y="22451"/>
                        </a:cubicBezTo>
                        <a:cubicBezTo>
                          <a:pt x="13911" y="22832"/>
                          <a:pt x="14410" y="23022"/>
                          <a:pt x="14909" y="23022"/>
                        </a:cubicBezTo>
                        <a:cubicBezTo>
                          <a:pt x="15408" y="23022"/>
                          <a:pt x="15907" y="22832"/>
                          <a:pt x="16288" y="22451"/>
                        </a:cubicBezTo>
                        <a:cubicBezTo>
                          <a:pt x="17050" y="21689"/>
                          <a:pt x="17050" y="20455"/>
                          <a:pt x="16288" y="19693"/>
                        </a:cubicBezTo>
                        <a:cubicBezTo>
                          <a:pt x="15909" y="19314"/>
                          <a:pt x="15413" y="19128"/>
                          <a:pt x="14917" y="19128"/>
                        </a:cubicBezTo>
                        <a:close/>
                        <a:moveTo>
                          <a:pt x="8525" y="25506"/>
                        </a:moveTo>
                        <a:cubicBezTo>
                          <a:pt x="8026" y="25506"/>
                          <a:pt x="7527" y="25696"/>
                          <a:pt x="7146" y="26077"/>
                        </a:cubicBezTo>
                        <a:cubicBezTo>
                          <a:pt x="6385" y="26839"/>
                          <a:pt x="6385" y="28073"/>
                          <a:pt x="7146" y="28835"/>
                        </a:cubicBezTo>
                        <a:cubicBezTo>
                          <a:pt x="7527" y="29216"/>
                          <a:pt x="8026" y="29406"/>
                          <a:pt x="8525" y="29406"/>
                        </a:cubicBezTo>
                        <a:cubicBezTo>
                          <a:pt x="9024" y="29406"/>
                          <a:pt x="9523" y="29216"/>
                          <a:pt x="9904" y="28835"/>
                        </a:cubicBezTo>
                        <a:cubicBezTo>
                          <a:pt x="10666" y="28073"/>
                          <a:pt x="10666" y="26839"/>
                          <a:pt x="9904" y="26077"/>
                        </a:cubicBezTo>
                        <a:cubicBezTo>
                          <a:pt x="9523" y="25696"/>
                          <a:pt x="9024" y="25506"/>
                          <a:pt x="8525" y="25506"/>
                        </a:cubicBezTo>
                        <a:close/>
                        <a:moveTo>
                          <a:pt x="2141" y="31874"/>
                        </a:moveTo>
                        <a:cubicBezTo>
                          <a:pt x="1642" y="31874"/>
                          <a:pt x="1143" y="32065"/>
                          <a:pt x="763" y="32446"/>
                        </a:cubicBezTo>
                        <a:cubicBezTo>
                          <a:pt x="1" y="33207"/>
                          <a:pt x="1" y="34457"/>
                          <a:pt x="763" y="35219"/>
                        </a:cubicBezTo>
                        <a:cubicBezTo>
                          <a:pt x="1143" y="35599"/>
                          <a:pt x="1642" y="35790"/>
                          <a:pt x="2141" y="35790"/>
                        </a:cubicBezTo>
                        <a:cubicBezTo>
                          <a:pt x="2640" y="35790"/>
                          <a:pt x="3139" y="35599"/>
                          <a:pt x="3520" y="35219"/>
                        </a:cubicBezTo>
                        <a:cubicBezTo>
                          <a:pt x="4282" y="34457"/>
                          <a:pt x="4282" y="33207"/>
                          <a:pt x="3520" y="32446"/>
                        </a:cubicBezTo>
                        <a:cubicBezTo>
                          <a:pt x="3139" y="32065"/>
                          <a:pt x="2640" y="31874"/>
                          <a:pt x="2141" y="31874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08" name="Google Shape;208;p5"/>
                  <p:cNvSpPr/>
                  <p:nvPr/>
                </p:nvSpPr>
                <p:spPr>
                  <a:xfrm rot="-2700000">
                    <a:off x="-2157466" y="3032354"/>
                    <a:ext cx="582127" cy="575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71" h="35790" extrusionOk="0">
                        <a:moveTo>
                          <a:pt x="34030" y="1"/>
                        </a:moveTo>
                        <a:cubicBezTo>
                          <a:pt x="33531" y="1"/>
                          <a:pt x="33032" y="191"/>
                          <a:pt x="32651" y="572"/>
                        </a:cubicBezTo>
                        <a:cubicBezTo>
                          <a:pt x="31890" y="1334"/>
                          <a:pt x="31890" y="2568"/>
                          <a:pt x="32651" y="3330"/>
                        </a:cubicBezTo>
                        <a:cubicBezTo>
                          <a:pt x="33032" y="3711"/>
                          <a:pt x="33531" y="3901"/>
                          <a:pt x="34030" y="3901"/>
                        </a:cubicBezTo>
                        <a:cubicBezTo>
                          <a:pt x="34529" y="3901"/>
                          <a:pt x="35028" y="3711"/>
                          <a:pt x="35409" y="3330"/>
                        </a:cubicBezTo>
                        <a:cubicBezTo>
                          <a:pt x="36171" y="2568"/>
                          <a:pt x="36171" y="1334"/>
                          <a:pt x="35409" y="572"/>
                        </a:cubicBezTo>
                        <a:cubicBezTo>
                          <a:pt x="35028" y="191"/>
                          <a:pt x="34529" y="1"/>
                          <a:pt x="34030" y="1"/>
                        </a:cubicBezTo>
                        <a:close/>
                        <a:moveTo>
                          <a:pt x="27662" y="6385"/>
                        </a:moveTo>
                        <a:cubicBezTo>
                          <a:pt x="27163" y="6385"/>
                          <a:pt x="26664" y="6575"/>
                          <a:pt x="26283" y="6956"/>
                        </a:cubicBezTo>
                        <a:cubicBezTo>
                          <a:pt x="25521" y="7718"/>
                          <a:pt x="25521" y="8952"/>
                          <a:pt x="26283" y="9714"/>
                        </a:cubicBezTo>
                        <a:cubicBezTo>
                          <a:pt x="26664" y="10095"/>
                          <a:pt x="27163" y="10285"/>
                          <a:pt x="27662" y="10285"/>
                        </a:cubicBezTo>
                        <a:cubicBezTo>
                          <a:pt x="28161" y="10285"/>
                          <a:pt x="28660" y="10095"/>
                          <a:pt x="29040" y="9714"/>
                        </a:cubicBezTo>
                        <a:cubicBezTo>
                          <a:pt x="29802" y="8952"/>
                          <a:pt x="29802" y="7718"/>
                          <a:pt x="29040" y="6956"/>
                        </a:cubicBezTo>
                        <a:cubicBezTo>
                          <a:pt x="28660" y="6575"/>
                          <a:pt x="28161" y="6385"/>
                          <a:pt x="27662" y="6385"/>
                        </a:cubicBezTo>
                        <a:close/>
                        <a:moveTo>
                          <a:pt x="21285" y="12753"/>
                        </a:moveTo>
                        <a:cubicBezTo>
                          <a:pt x="20783" y="12753"/>
                          <a:pt x="20280" y="12944"/>
                          <a:pt x="19899" y="13325"/>
                        </a:cubicBezTo>
                        <a:cubicBezTo>
                          <a:pt x="19137" y="14086"/>
                          <a:pt x="19137" y="15336"/>
                          <a:pt x="19899" y="16097"/>
                        </a:cubicBezTo>
                        <a:cubicBezTo>
                          <a:pt x="20280" y="16478"/>
                          <a:pt x="20783" y="16669"/>
                          <a:pt x="21285" y="16669"/>
                        </a:cubicBezTo>
                        <a:cubicBezTo>
                          <a:pt x="21788" y="16669"/>
                          <a:pt x="22291" y="16478"/>
                          <a:pt x="22672" y="16097"/>
                        </a:cubicBezTo>
                        <a:cubicBezTo>
                          <a:pt x="23434" y="15336"/>
                          <a:pt x="23434" y="14086"/>
                          <a:pt x="22672" y="13325"/>
                        </a:cubicBezTo>
                        <a:cubicBezTo>
                          <a:pt x="22291" y="12944"/>
                          <a:pt x="21788" y="12753"/>
                          <a:pt x="21285" y="12753"/>
                        </a:cubicBezTo>
                        <a:close/>
                        <a:moveTo>
                          <a:pt x="14917" y="19128"/>
                        </a:moveTo>
                        <a:cubicBezTo>
                          <a:pt x="14415" y="19128"/>
                          <a:pt x="13913" y="19318"/>
                          <a:pt x="13530" y="19693"/>
                        </a:cubicBezTo>
                        <a:cubicBezTo>
                          <a:pt x="12768" y="20455"/>
                          <a:pt x="12768" y="21689"/>
                          <a:pt x="13530" y="22451"/>
                        </a:cubicBezTo>
                        <a:cubicBezTo>
                          <a:pt x="13911" y="22832"/>
                          <a:pt x="14410" y="23022"/>
                          <a:pt x="14909" y="23022"/>
                        </a:cubicBezTo>
                        <a:cubicBezTo>
                          <a:pt x="15408" y="23022"/>
                          <a:pt x="15907" y="22832"/>
                          <a:pt x="16288" y="22451"/>
                        </a:cubicBezTo>
                        <a:cubicBezTo>
                          <a:pt x="17050" y="21689"/>
                          <a:pt x="17050" y="20455"/>
                          <a:pt x="16288" y="19693"/>
                        </a:cubicBezTo>
                        <a:cubicBezTo>
                          <a:pt x="15909" y="19314"/>
                          <a:pt x="15413" y="19128"/>
                          <a:pt x="14917" y="19128"/>
                        </a:cubicBezTo>
                        <a:close/>
                        <a:moveTo>
                          <a:pt x="8525" y="25506"/>
                        </a:moveTo>
                        <a:cubicBezTo>
                          <a:pt x="8026" y="25506"/>
                          <a:pt x="7527" y="25696"/>
                          <a:pt x="7146" y="26077"/>
                        </a:cubicBezTo>
                        <a:cubicBezTo>
                          <a:pt x="6385" y="26839"/>
                          <a:pt x="6385" y="28073"/>
                          <a:pt x="7146" y="28835"/>
                        </a:cubicBezTo>
                        <a:cubicBezTo>
                          <a:pt x="7527" y="29216"/>
                          <a:pt x="8026" y="29406"/>
                          <a:pt x="8525" y="29406"/>
                        </a:cubicBezTo>
                        <a:cubicBezTo>
                          <a:pt x="9024" y="29406"/>
                          <a:pt x="9523" y="29216"/>
                          <a:pt x="9904" y="28835"/>
                        </a:cubicBezTo>
                        <a:cubicBezTo>
                          <a:pt x="10666" y="28073"/>
                          <a:pt x="10666" y="26839"/>
                          <a:pt x="9904" y="26077"/>
                        </a:cubicBezTo>
                        <a:cubicBezTo>
                          <a:pt x="9523" y="25696"/>
                          <a:pt x="9024" y="25506"/>
                          <a:pt x="8525" y="25506"/>
                        </a:cubicBezTo>
                        <a:close/>
                        <a:moveTo>
                          <a:pt x="2141" y="31874"/>
                        </a:moveTo>
                        <a:cubicBezTo>
                          <a:pt x="1642" y="31874"/>
                          <a:pt x="1143" y="32065"/>
                          <a:pt x="763" y="32446"/>
                        </a:cubicBezTo>
                        <a:cubicBezTo>
                          <a:pt x="1" y="33207"/>
                          <a:pt x="1" y="34457"/>
                          <a:pt x="763" y="35219"/>
                        </a:cubicBezTo>
                        <a:cubicBezTo>
                          <a:pt x="1143" y="35599"/>
                          <a:pt x="1642" y="35790"/>
                          <a:pt x="2141" y="35790"/>
                        </a:cubicBezTo>
                        <a:cubicBezTo>
                          <a:pt x="2640" y="35790"/>
                          <a:pt x="3139" y="35599"/>
                          <a:pt x="3520" y="35219"/>
                        </a:cubicBezTo>
                        <a:cubicBezTo>
                          <a:pt x="4282" y="34457"/>
                          <a:pt x="4282" y="33207"/>
                          <a:pt x="3520" y="32446"/>
                        </a:cubicBezTo>
                        <a:cubicBezTo>
                          <a:pt x="3139" y="32065"/>
                          <a:pt x="2640" y="31874"/>
                          <a:pt x="2141" y="31874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09" name="Google Shape;209;p5"/>
                  <p:cNvSpPr/>
                  <p:nvPr/>
                </p:nvSpPr>
                <p:spPr>
                  <a:xfrm rot="-2700000">
                    <a:off x="-1993591" y="2956154"/>
                    <a:ext cx="582127" cy="575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71" h="35790" extrusionOk="0">
                        <a:moveTo>
                          <a:pt x="34030" y="1"/>
                        </a:moveTo>
                        <a:cubicBezTo>
                          <a:pt x="33531" y="1"/>
                          <a:pt x="33032" y="191"/>
                          <a:pt x="32651" y="572"/>
                        </a:cubicBezTo>
                        <a:cubicBezTo>
                          <a:pt x="31890" y="1334"/>
                          <a:pt x="31890" y="2568"/>
                          <a:pt x="32651" y="3330"/>
                        </a:cubicBezTo>
                        <a:cubicBezTo>
                          <a:pt x="33032" y="3711"/>
                          <a:pt x="33531" y="3901"/>
                          <a:pt x="34030" y="3901"/>
                        </a:cubicBezTo>
                        <a:cubicBezTo>
                          <a:pt x="34529" y="3901"/>
                          <a:pt x="35028" y="3711"/>
                          <a:pt x="35409" y="3330"/>
                        </a:cubicBezTo>
                        <a:cubicBezTo>
                          <a:pt x="36171" y="2568"/>
                          <a:pt x="36171" y="1334"/>
                          <a:pt x="35409" y="572"/>
                        </a:cubicBezTo>
                        <a:cubicBezTo>
                          <a:pt x="35028" y="191"/>
                          <a:pt x="34529" y="1"/>
                          <a:pt x="34030" y="1"/>
                        </a:cubicBezTo>
                        <a:close/>
                        <a:moveTo>
                          <a:pt x="27662" y="6385"/>
                        </a:moveTo>
                        <a:cubicBezTo>
                          <a:pt x="27163" y="6385"/>
                          <a:pt x="26664" y="6575"/>
                          <a:pt x="26283" y="6956"/>
                        </a:cubicBezTo>
                        <a:cubicBezTo>
                          <a:pt x="25521" y="7718"/>
                          <a:pt x="25521" y="8952"/>
                          <a:pt x="26283" y="9714"/>
                        </a:cubicBezTo>
                        <a:cubicBezTo>
                          <a:pt x="26664" y="10095"/>
                          <a:pt x="27163" y="10285"/>
                          <a:pt x="27662" y="10285"/>
                        </a:cubicBezTo>
                        <a:cubicBezTo>
                          <a:pt x="28161" y="10285"/>
                          <a:pt x="28660" y="10095"/>
                          <a:pt x="29040" y="9714"/>
                        </a:cubicBezTo>
                        <a:cubicBezTo>
                          <a:pt x="29802" y="8952"/>
                          <a:pt x="29802" y="7718"/>
                          <a:pt x="29040" y="6956"/>
                        </a:cubicBezTo>
                        <a:cubicBezTo>
                          <a:pt x="28660" y="6575"/>
                          <a:pt x="28161" y="6385"/>
                          <a:pt x="27662" y="6385"/>
                        </a:cubicBezTo>
                        <a:close/>
                        <a:moveTo>
                          <a:pt x="21285" y="12753"/>
                        </a:moveTo>
                        <a:cubicBezTo>
                          <a:pt x="20783" y="12753"/>
                          <a:pt x="20280" y="12944"/>
                          <a:pt x="19899" y="13325"/>
                        </a:cubicBezTo>
                        <a:cubicBezTo>
                          <a:pt x="19137" y="14086"/>
                          <a:pt x="19137" y="15336"/>
                          <a:pt x="19899" y="16097"/>
                        </a:cubicBezTo>
                        <a:cubicBezTo>
                          <a:pt x="20280" y="16478"/>
                          <a:pt x="20783" y="16669"/>
                          <a:pt x="21285" y="16669"/>
                        </a:cubicBezTo>
                        <a:cubicBezTo>
                          <a:pt x="21788" y="16669"/>
                          <a:pt x="22291" y="16478"/>
                          <a:pt x="22672" y="16097"/>
                        </a:cubicBezTo>
                        <a:cubicBezTo>
                          <a:pt x="23434" y="15336"/>
                          <a:pt x="23434" y="14086"/>
                          <a:pt x="22672" y="13325"/>
                        </a:cubicBezTo>
                        <a:cubicBezTo>
                          <a:pt x="22291" y="12944"/>
                          <a:pt x="21788" y="12753"/>
                          <a:pt x="21285" y="12753"/>
                        </a:cubicBezTo>
                        <a:close/>
                        <a:moveTo>
                          <a:pt x="14917" y="19128"/>
                        </a:moveTo>
                        <a:cubicBezTo>
                          <a:pt x="14415" y="19128"/>
                          <a:pt x="13913" y="19318"/>
                          <a:pt x="13530" y="19693"/>
                        </a:cubicBezTo>
                        <a:cubicBezTo>
                          <a:pt x="12768" y="20455"/>
                          <a:pt x="12768" y="21689"/>
                          <a:pt x="13530" y="22451"/>
                        </a:cubicBezTo>
                        <a:cubicBezTo>
                          <a:pt x="13911" y="22832"/>
                          <a:pt x="14410" y="23022"/>
                          <a:pt x="14909" y="23022"/>
                        </a:cubicBezTo>
                        <a:cubicBezTo>
                          <a:pt x="15408" y="23022"/>
                          <a:pt x="15907" y="22832"/>
                          <a:pt x="16288" y="22451"/>
                        </a:cubicBezTo>
                        <a:cubicBezTo>
                          <a:pt x="17050" y="21689"/>
                          <a:pt x="17050" y="20455"/>
                          <a:pt x="16288" y="19693"/>
                        </a:cubicBezTo>
                        <a:cubicBezTo>
                          <a:pt x="15909" y="19314"/>
                          <a:pt x="15413" y="19128"/>
                          <a:pt x="14917" y="19128"/>
                        </a:cubicBezTo>
                        <a:close/>
                        <a:moveTo>
                          <a:pt x="8525" y="25506"/>
                        </a:moveTo>
                        <a:cubicBezTo>
                          <a:pt x="8026" y="25506"/>
                          <a:pt x="7527" y="25696"/>
                          <a:pt x="7146" y="26077"/>
                        </a:cubicBezTo>
                        <a:cubicBezTo>
                          <a:pt x="6385" y="26839"/>
                          <a:pt x="6385" y="28073"/>
                          <a:pt x="7146" y="28835"/>
                        </a:cubicBezTo>
                        <a:cubicBezTo>
                          <a:pt x="7527" y="29216"/>
                          <a:pt x="8026" y="29406"/>
                          <a:pt x="8525" y="29406"/>
                        </a:cubicBezTo>
                        <a:cubicBezTo>
                          <a:pt x="9024" y="29406"/>
                          <a:pt x="9523" y="29216"/>
                          <a:pt x="9904" y="28835"/>
                        </a:cubicBezTo>
                        <a:cubicBezTo>
                          <a:pt x="10666" y="28073"/>
                          <a:pt x="10666" y="26839"/>
                          <a:pt x="9904" y="26077"/>
                        </a:cubicBezTo>
                        <a:cubicBezTo>
                          <a:pt x="9523" y="25696"/>
                          <a:pt x="9024" y="25506"/>
                          <a:pt x="8525" y="25506"/>
                        </a:cubicBezTo>
                        <a:close/>
                        <a:moveTo>
                          <a:pt x="2141" y="31874"/>
                        </a:moveTo>
                        <a:cubicBezTo>
                          <a:pt x="1642" y="31874"/>
                          <a:pt x="1143" y="32065"/>
                          <a:pt x="763" y="32446"/>
                        </a:cubicBezTo>
                        <a:cubicBezTo>
                          <a:pt x="1" y="33207"/>
                          <a:pt x="1" y="34457"/>
                          <a:pt x="763" y="35219"/>
                        </a:cubicBezTo>
                        <a:cubicBezTo>
                          <a:pt x="1143" y="35599"/>
                          <a:pt x="1642" y="35790"/>
                          <a:pt x="2141" y="35790"/>
                        </a:cubicBezTo>
                        <a:cubicBezTo>
                          <a:pt x="2640" y="35790"/>
                          <a:pt x="3139" y="35599"/>
                          <a:pt x="3520" y="35219"/>
                        </a:cubicBezTo>
                        <a:cubicBezTo>
                          <a:pt x="4282" y="34457"/>
                          <a:pt x="4282" y="33207"/>
                          <a:pt x="3520" y="32446"/>
                        </a:cubicBezTo>
                        <a:cubicBezTo>
                          <a:pt x="3139" y="32065"/>
                          <a:pt x="2640" y="31874"/>
                          <a:pt x="2141" y="31874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10" name="Google Shape;210;p5"/>
                  <p:cNvSpPr/>
                  <p:nvPr/>
                </p:nvSpPr>
                <p:spPr>
                  <a:xfrm rot="-2700000">
                    <a:off x="-1809241" y="2879954"/>
                    <a:ext cx="582127" cy="575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71" h="35790" extrusionOk="0">
                        <a:moveTo>
                          <a:pt x="34030" y="1"/>
                        </a:moveTo>
                        <a:cubicBezTo>
                          <a:pt x="33531" y="1"/>
                          <a:pt x="33032" y="191"/>
                          <a:pt x="32651" y="572"/>
                        </a:cubicBezTo>
                        <a:cubicBezTo>
                          <a:pt x="31890" y="1334"/>
                          <a:pt x="31890" y="2568"/>
                          <a:pt x="32651" y="3330"/>
                        </a:cubicBezTo>
                        <a:cubicBezTo>
                          <a:pt x="33032" y="3711"/>
                          <a:pt x="33531" y="3901"/>
                          <a:pt x="34030" y="3901"/>
                        </a:cubicBezTo>
                        <a:cubicBezTo>
                          <a:pt x="34529" y="3901"/>
                          <a:pt x="35028" y="3711"/>
                          <a:pt x="35409" y="3330"/>
                        </a:cubicBezTo>
                        <a:cubicBezTo>
                          <a:pt x="36171" y="2568"/>
                          <a:pt x="36171" y="1334"/>
                          <a:pt x="35409" y="572"/>
                        </a:cubicBezTo>
                        <a:cubicBezTo>
                          <a:pt x="35028" y="191"/>
                          <a:pt x="34529" y="1"/>
                          <a:pt x="34030" y="1"/>
                        </a:cubicBezTo>
                        <a:close/>
                        <a:moveTo>
                          <a:pt x="27662" y="6385"/>
                        </a:moveTo>
                        <a:cubicBezTo>
                          <a:pt x="27163" y="6385"/>
                          <a:pt x="26664" y="6575"/>
                          <a:pt x="26283" y="6956"/>
                        </a:cubicBezTo>
                        <a:cubicBezTo>
                          <a:pt x="25521" y="7718"/>
                          <a:pt x="25521" y="8952"/>
                          <a:pt x="26283" y="9714"/>
                        </a:cubicBezTo>
                        <a:cubicBezTo>
                          <a:pt x="26664" y="10095"/>
                          <a:pt x="27163" y="10285"/>
                          <a:pt x="27662" y="10285"/>
                        </a:cubicBezTo>
                        <a:cubicBezTo>
                          <a:pt x="28161" y="10285"/>
                          <a:pt x="28660" y="10095"/>
                          <a:pt x="29040" y="9714"/>
                        </a:cubicBezTo>
                        <a:cubicBezTo>
                          <a:pt x="29802" y="8952"/>
                          <a:pt x="29802" y="7718"/>
                          <a:pt x="29040" y="6956"/>
                        </a:cubicBezTo>
                        <a:cubicBezTo>
                          <a:pt x="28660" y="6575"/>
                          <a:pt x="28161" y="6385"/>
                          <a:pt x="27662" y="6385"/>
                        </a:cubicBezTo>
                        <a:close/>
                        <a:moveTo>
                          <a:pt x="21285" y="12753"/>
                        </a:moveTo>
                        <a:cubicBezTo>
                          <a:pt x="20783" y="12753"/>
                          <a:pt x="20280" y="12944"/>
                          <a:pt x="19899" y="13325"/>
                        </a:cubicBezTo>
                        <a:cubicBezTo>
                          <a:pt x="19137" y="14086"/>
                          <a:pt x="19137" y="15336"/>
                          <a:pt x="19899" y="16097"/>
                        </a:cubicBezTo>
                        <a:cubicBezTo>
                          <a:pt x="20280" y="16478"/>
                          <a:pt x="20783" y="16669"/>
                          <a:pt x="21285" y="16669"/>
                        </a:cubicBezTo>
                        <a:cubicBezTo>
                          <a:pt x="21788" y="16669"/>
                          <a:pt x="22291" y="16478"/>
                          <a:pt x="22672" y="16097"/>
                        </a:cubicBezTo>
                        <a:cubicBezTo>
                          <a:pt x="23434" y="15336"/>
                          <a:pt x="23434" y="14086"/>
                          <a:pt x="22672" y="13325"/>
                        </a:cubicBezTo>
                        <a:cubicBezTo>
                          <a:pt x="22291" y="12944"/>
                          <a:pt x="21788" y="12753"/>
                          <a:pt x="21285" y="12753"/>
                        </a:cubicBezTo>
                        <a:close/>
                        <a:moveTo>
                          <a:pt x="14917" y="19128"/>
                        </a:moveTo>
                        <a:cubicBezTo>
                          <a:pt x="14415" y="19128"/>
                          <a:pt x="13913" y="19318"/>
                          <a:pt x="13530" y="19693"/>
                        </a:cubicBezTo>
                        <a:cubicBezTo>
                          <a:pt x="12768" y="20455"/>
                          <a:pt x="12768" y="21689"/>
                          <a:pt x="13530" y="22451"/>
                        </a:cubicBezTo>
                        <a:cubicBezTo>
                          <a:pt x="13911" y="22832"/>
                          <a:pt x="14410" y="23022"/>
                          <a:pt x="14909" y="23022"/>
                        </a:cubicBezTo>
                        <a:cubicBezTo>
                          <a:pt x="15408" y="23022"/>
                          <a:pt x="15907" y="22832"/>
                          <a:pt x="16288" y="22451"/>
                        </a:cubicBezTo>
                        <a:cubicBezTo>
                          <a:pt x="17050" y="21689"/>
                          <a:pt x="17050" y="20455"/>
                          <a:pt x="16288" y="19693"/>
                        </a:cubicBezTo>
                        <a:cubicBezTo>
                          <a:pt x="15909" y="19314"/>
                          <a:pt x="15413" y="19128"/>
                          <a:pt x="14917" y="19128"/>
                        </a:cubicBezTo>
                        <a:close/>
                        <a:moveTo>
                          <a:pt x="8525" y="25506"/>
                        </a:moveTo>
                        <a:cubicBezTo>
                          <a:pt x="8026" y="25506"/>
                          <a:pt x="7527" y="25696"/>
                          <a:pt x="7146" y="26077"/>
                        </a:cubicBezTo>
                        <a:cubicBezTo>
                          <a:pt x="6385" y="26839"/>
                          <a:pt x="6385" y="28073"/>
                          <a:pt x="7146" y="28835"/>
                        </a:cubicBezTo>
                        <a:cubicBezTo>
                          <a:pt x="7527" y="29216"/>
                          <a:pt x="8026" y="29406"/>
                          <a:pt x="8525" y="29406"/>
                        </a:cubicBezTo>
                        <a:cubicBezTo>
                          <a:pt x="9024" y="29406"/>
                          <a:pt x="9523" y="29216"/>
                          <a:pt x="9904" y="28835"/>
                        </a:cubicBezTo>
                        <a:cubicBezTo>
                          <a:pt x="10666" y="28073"/>
                          <a:pt x="10666" y="26839"/>
                          <a:pt x="9904" y="26077"/>
                        </a:cubicBezTo>
                        <a:cubicBezTo>
                          <a:pt x="9523" y="25696"/>
                          <a:pt x="9024" y="25506"/>
                          <a:pt x="8525" y="25506"/>
                        </a:cubicBezTo>
                        <a:close/>
                        <a:moveTo>
                          <a:pt x="2141" y="31874"/>
                        </a:moveTo>
                        <a:cubicBezTo>
                          <a:pt x="1642" y="31874"/>
                          <a:pt x="1143" y="32065"/>
                          <a:pt x="763" y="32446"/>
                        </a:cubicBezTo>
                        <a:cubicBezTo>
                          <a:pt x="1" y="33207"/>
                          <a:pt x="1" y="34457"/>
                          <a:pt x="763" y="35219"/>
                        </a:cubicBezTo>
                        <a:cubicBezTo>
                          <a:pt x="1143" y="35599"/>
                          <a:pt x="1642" y="35790"/>
                          <a:pt x="2141" y="35790"/>
                        </a:cubicBezTo>
                        <a:cubicBezTo>
                          <a:pt x="2640" y="35790"/>
                          <a:pt x="3139" y="35599"/>
                          <a:pt x="3520" y="35219"/>
                        </a:cubicBezTo>
                        <a:cubicBezTo>
                          <a:pt x="4282" y="34457"/>
                          <a:pt x="4282" y="33207"/>
                          <a:pt x="3520" y="32446"/>
                        </a:cubicBezTo>
                        <a:cubicBezTo>
                          <a:pt x="3139" y="32065"/>
                          <a:pt x="2640" y="31874"/>
                          <a:pt x="2141" y="31874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  <p:grpSp>
              <p:nvGrpSpPr>
                <p:cNvPr id="211" name="Google Shape;211;p5"/>
                <p:cNvGrpSpPr/>
                <p:nvPr/>
              </p:nvGrpSpPr>
              <p:grpSpPr>
                <a:xfrm>
                  <a:off x="438999" y="4567398"/>
                  <a:ext cx="699940" cy="478601"/>
                  <a:chOff x="39722" y="4349021"/>
                  <a:chExt cx="1061964" cy="726143"/>
                </a:xfrm>
              </p:grpSpPr>
              <p:grpSp>
                <p:nvGrpSpPr>
                  <p:cNvPr id="212" name="Google Shape;212;p5"/>
                  <p:cNvGrpSpPr/>
                  <p:nvPr/>
                </p:nvGrpSpPr>
                <p:grpSpPr>
                  <a:xfrm rot="2700000">
                    <a:off x="140502" y="4460924"/>
                    <a:ext cx="524584" cy="502337"/>
                    <a:chOff x="1189791" y="-1767331"/>
                    <a:chExt cx="904284" cy="865933"/>
                  </a:xfrm>
                </p:grpSpPr>
                <p:sp>
                  <p:nvSpPr>
                    <p:cNvPr id="213" name="Google Shape;213;p5"/>
                    <p:cNvSpPr/>
                    <p:nvPr/>
                  </p:nvSpPr>
                  <p:spPr>
                    <a:xfrm>
                      <a:off x="1189791" y="-1767331"/>
                      <a:ext cx="904284" cy="86593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902" h="35337" extrusionOk="0">
                          <a:moveTo>
                            <a:pt x="18449" y="1"/>
                          </a:moveTo>
                          <a:cubicBezTo>
                            <a:pt x="16409" y="1"/>
                            <a:pt x="14368" y="778"/>
                            <a:pt x="12814" y="2332"/>
                          </a:cubicBezTo>
                          <a:lnTo>
                            <a:pt x="3108" y="12037"/>
                          </a:lnTo>
                          <a:cubicBezTo>
                            <a:pt x="0" y="15145"/>
                            <a:pt x="0" y="20189"/>
                            <a:pt x="3108" y="23297"/>
                          </a:cubicBezTo>
                          <a:lnTo>
                            <a:pt x="12814" y="33017"/>
                          </a:lnTo>
                          <a:cubicBezTo>
                            <a:pt x="14368" y="34564"/>
                            <a:pt x="16405" y="35337"/>
                            <a:pt x="18443" y="35337"/>
                          </a:cubicBezTo>
                          <a:cubicBezTo>
                            <a:pt x="20481" y="35337"/>
                            <a:pt x="22519" y="34564"/>
                            <a:pt x="24073" y="33017"/>
                          </a:cubicBezTo>
                          <a:lnTo>
                            <a:pt x="33794" y="23297"/>
                          </a:lnTo>
                          <a:cubicBezTo>
                            <a:pt x="36902" y="20189"/>
                            <a:pt x="36902" y="15145"/>
                            <a:pt x="33794" y="12037"/>
                          </a:cubicBezTo>
                          <a:lnTo>
                            <a:pt x="24073" y="2332"/>
                          </a:lnTo>
                          <a:cubicBezTo>
                            <a:pt x="22527" y="778"/>
                            <a:pt x="20489" y="1"/>
                            <a:pt x="18449" y="1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/>
                        </a:gs>
                        <a:gs pos="18000">
                          <a:schemeClr val="lt1"/>
                        </a:gs>
                        <a:gs pos="56000">
                          <a:srgbClr val="FFFFFF">
                            <a:alpha val="0"/>
                          </a:srgbClr>
                        </a:gs>
                        <a:gs pos="74000">
                          <a:schemeClr val="lt1"/>
                        </a:gs>
                        <a:gs pos="100000">
                          <a:srgbClr val="9900FF">
                            <a:alpha val="28627"/>
                          </a:srgb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grpSp>
                  <p:nvGrpSpPr>
                    <p:cNvPr id="214" name="Google Shape;214;p5"/>
                    <p:cNvGrpSpPr/>
                    <p:nvPr/>
                  </p:nvGrpSpPr>
                  <p:grpSpPr>
                    <a:xfrm>
                      <a:off x="1232795" y="-1740829"/>
                      <a:ext cx="717621" cy="717392"/>
                      <a:chOff x="1483457" y="3953671"/>
                      <a:chExt cx="717621" cy="717392"/>
                    </a:xfrm>
                  </p:grpSpPr>
                  <p:sp>
                    <p:nvSpPr>
                      <p:cNvPr id="215" name="Google Shape;215;p5"/>
                      <p:cNvSpPr/>
                      <p:nvPr/>
                    </p:nvSpPr>
                    <p:spPr>
                      <a:xfrm>
                        <a:off x="1483457" y="4257265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81" y="1"/>
                            </a:moveTo>
                            <a:lnTo>
                              <a:pt x="0" y="382"/>
                            </a:lnTo>
                            <a:lnTo>
                              <a:pt x="26739" y="27121"/>
                            </a:lnTo>
                            <a:lnTo>
                              <a:pt x="27120" y="26740"/>
                            </a:lnTo>
                            <a:lnTo>
                              <a:pt x="381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dirty="0"/>
                      </a:p>
                    </p:txBody>
                  </p:sp>
                  <p:sp>
                    <p:nvSpPr>
                      <p:cNvPr id="216" name="Google Shape;216;p5"/>
                      <p:cNvSpPr/>
                      <p:nvPr/>
                    </p:nvSpPr>
                    <p:spPr>
                      <a:xfrm>
                        <a:off x="1559470" y="4181481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66" y="1"/>
                            </a:moveTo>
                            <a:lnTo>
                              <a:pt x="0" y="382"/>
                            </a:lnTo>
                            <a:lnTo>
                              <a:pt x="26739" y="27121"/>
                            </a:lnTo>
                            <a:lnTo>
                              <a:pt x="27120" y="26740"/>
                            </a:lnTo>
                            <a:lnTo>
                              <a:pt x="366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dirty="0"/>
                      </a:p>
                    </p:txBody>
                  </p:sp>
                  <p:sp>
                    <p:nvSpPr>
                      <p:cNvPr id="217" name="Google Shape;217;p5"/>
                      <p:cNvSpPr/>
                      <p:nvPr/>
                    </p:nvSpPr>
                    <p:spPr>
                      <a:xfrm>
                        <a:off x="1635483" y="4105239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66" y="1"/>
                            </a:moveTo>
                            <a:lnTo>
                              <a:pt x="1" y="381"/>
                            </a:lnTo>
                            <a:lnTo>
                              <a:pt x="26740" y="27120"/>
                            </a:lnTo>
                            <a:lnTo>
                              <a:pt x="27121" y="26755"/>
                            </a:lnTo>
                            <a:lnTo>
                              <a:pt x="366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dirty="0"/>
                      </a:p>
                    </p:txBody>
                  </p:sp>
                  <p:sp>
                    <p:nvSpPr>
                      <p:cNvPr id="218" name="Google Shape;218;p5"/>
                      <p:cNvSpPr/>
                      <p:nvPr/>
                    </p:nvSpPr>
                    <p:spPr>
                      <a:xfrm>
                        <a:off x="1711267" y="4029455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81" y="1"/>
                            </a:moveTo>
                            <a:lnTo>
                              <a:pt x="0" y="382"/>
                            </a:lnTo>
                            <a:lnTo>
                              <a:pt x="26755" y="27121"/>
                            </a:lnTo>
                            <a:lnTo>
                              <a:pt x="27120" y="26755"/>
                            </a:lnTo>
                            <a:lnTo>
                              <a:pt x="381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dirty="0"/>
                      </a:p>
                    </p:txBody>
                  </p:sp>
                  <p:sp>
                    <p:nvSpPr>
                      <p:cNvPr id="219" name="Google Shape;219;p5"/>
                      <p:cNvSpPr/>
                      <p:nvPr/>
                    </p:nvSpPr>
                    <p:spPr>
                      <a:xfrm>
                        <a:off x="1787280" y="3953671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82" y="1"/>
                            </a:moveTo>
                            <a:lnTo>
                              <a:pt x="1" y="382"/>
                            </a:lnTo>
                            <a:lnTo>
                              <a:pt x="26740" y="27121"/>
                            </a:lnTo>
                            <a:lnTo>
                              <a:pt x="27121" y="26740"/>
                            </a:lnTo>
                            <a:lnTo>
                              <a:pt x="382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dirty="0"/>
                      </a:p>
                    </p:txBody>
                  </p:sp>
                </p:grpSp>
              </p:grpSp>
              <p:sp>
                <p:nvSpPr>
                  <p:cNvPr id="220" name="Google Shape;220;p5"/>
                  <p:cNvSpPr/>
                  <p:nvPr/>
                </p:nvSpPr>
                <p:spPr>
                  <a:xfrm rot="-2700000">
                    <a:off x="542534" y="4469276"/>
                    <a:ext cx="492898" cy="3915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612" h="35440" extrusionOk="0">
                        <a:moveTo>
                          <a:pt x="40817" y="1"/>
                        </a:moveTo>
                        <a:lnTo>
                          <a:pt x="37420" y="3383"/>
                        </a:lnTo>
                        <a:lnTo>
                          <a:pt x="41213" y="7177"/>
                        </a:lnTo>
                        <a:lnTo>
                          <a:pt x="44611" y="3779"/>
                        </a:lnTo>
                        <a:lnTo>
                          <a:pt x="40817" y="1"/>
                        </a:lnTo>
                        <a:close/>
                        <a:moveTo>
                          <a:pt x="22184" y="4099"/>
                        </a:moveTo>
                        <a:lnTo>
                          <a:pt x="18801" y="7482"/>
                        </a:lnTo>
                        <a:lnTo>
                          <a:pt x="22595" y="11275"/>
                        </a:lnTo>
                        <a:lnTo>
                          <a:pt x="25978" y="7878"/>
                        </a:lnTo>
                        <a:lnTo>
                          <a:pt x="22184" y="4099"/>
                        </a:lnTo>
                        <a:close/>
                        <a:moveTo>
                          <a:pt x="15983" y="10300"/>
                        </a:moveTo>
                        <a:lnTo>
                          <a:pt x="12585" y="13698"/>
                        </a:lnTo>
                        <a:lnTo>
                          <a:pt x="16379" y="17476"/>
                        </a:lnTo>
                        <a:lnTo>
                          <a:pt x="19776" y="14094"/>
                        </a:lnTo>
                        <a:lnTo>
                          <a:pt x="15983" y="10300"/>
                        </a:lnTo>
                        <a:close/>
                        <a:moveTo>
                          <a:pt x="9431" y="16852"/>
                        </a:moveTo>
                        <a:lnTo>
                          <a:pt x="6034" y="20249"/>
                        </a:lnTo>
                        <a:lnTo>
                          <a:pt x="15190" y="29406"/>
                        </a:lnTo>
                        <a:lnTo>
                          <a:pt x="18588" y="26008"/>
                        </a:lnTo>
                        <a:lnTo>
                          <a:pt x="9431" y="16852"/>
                        </a:lnTo>
                        <a:close/>
                        <a:moveTo>
                          <a:pt x="3383" y="22885"/>
                        </a:moveTo>
                        <a:lnTo>
                          <a:pt x="0" y="26283"/>
                        </a:lnTo>
                        <a:lnTo>
                          <a:pt x="9157" y="35440"/>
                        </a:lnTo>
                        <a:lnTo>
                          <a:pt x="12555" y="32057"/>
                        </a:lnTo>
                        <a:lnTo>
                          <a:pt x="3383" y="2288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</a:srgbClr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  <p:grpSp>
              <p:nvGrpSpPr>
                <p:cNvPr id="221" name="Google Shape;221;p5"/>
                <p:cNvGrpSpPr/>
                <p:nvPr/>
              </p:nvGrpSpPr>
              <p:grpSpPr>
                <a:xfrm>
                  <a:off x="-65076" y="4623886"/>
                  <a:ext cx="699940" cy="478601"/>
                  <a:chOff x="39722" y="4349021"/>
                  <a:chExt cx="1061964" cy="726143"/>
                </a:xfrm>
              </p:grpSpPr>
              <p:grpSp>
                <p:nvGrpSpPr>
                  <p:cNvPr id="222" name="Google Shape;222;p5"/>
                  <p:cNvGrpSpPr/>
                  <p:nvPr/>
                </p:nvGrpSpPr>
                <p:grpSpPr>
                  <a:xfrm rot="2700000">
                    <a:off x="140502" y="4460924"/>
                    <a:ext cx="524584" cy="502337"/>
                    <a:chOff x="1189791" y="-1767331"/>
                    <a:chExt cx="904284" cy="865933"/>
                  </a:xfrm>
                </p:grpSpPr>
                <p:sp>
                  <p:nvSpPr>
                    <p:cNvPr id="223" name="Google Shape;223;p5"/>
                    <p:cNvSpPr/>
                    <p:nvPr/>
                  </p:nvSpPr>
                  <p:spPr>
                    <a:xfrm>
                      <a:off x="1189791" y="-1767331"/>
                      <a:ext cx="904284" cy="86593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902" h="35337" extrusionOk="0">
                          <a:moveTo>
                            <a:pt x="18449" y="1"/>
                          </a:moveTo>
                          <a:cubicBezTo>
                            <a:pt x="16409" y="1"/>
                            <a:pt x="14368" y="778"/>
                            <a:pt x="12814" y="2332"/>
                          </a:cubicBezTo>
                          <a:lnTo>
                            <a:pt x="3108" y="12037"/>
                          </a:lnTo>
                          <a:cubicBezTo>
                            <a:pt x="0" y="15145"/>
                            <a:pt x="0" y="20189"/>
                            <a:pt x="3108" y="23297"/>
                          </a:cubicBezTo>
                          <a:lnTo>
                            <a:pt x="12814" y="33017"/>
                          </a:lnTo>
                          <a:cubicBezTo>
                            <a:pt x="14368" y="34564"/>
                            <a:pt x="16405" y="35337"/>
                            <a:pt x="18443" y="35337"/>
                          </a:cubicBezTo>
                          <a:cubicBezTo>
                            <a:pt x="20481" y="35337"/>
                            <a:pt x="22519" y="34564"/>
                            <a:pt x="24073" y="33017"/>
                          </a:cubicBezTo>
                          <a:lnTo>
                            <a:pt x="33794" y="23297"/>
                          </a:lnTo>
                          <a:cubicBezTo>
                            <a:pt x="36902" y="20189"/>
                            <a:pt x="36902" y="15145"/>
                            <a:pt x="33794" y="12037"/>
                          </a:cubicBezTo>
                          <a:lnTo>
                            <a:pt x="24073" y="2332"/>
                          </a:lnTo>
                          <a:cubicBezTo>
                            <a:pt x="22527" y="778"/>
                            <a:pt x="20489" y="1"/>
                            <a:pt x="18449" y="1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/>
                        </a:gs>
                        <a:gs pos="18000">
                          <a:schemeClr val="lt1"/>
                        </a:gs>
                        <a:gs pos="56000">
                          <a:srgbClr val="FFFFFF">
                            <a:alpha val="0"/>
                          </a:srgbClr>
                        </a:gs>
                        <a:gs pos="74000">
                          <a:schemeClr val="lt1"/>
                        </a:gs>
                        <a:gs pos="100000">
                          <a:srgbClr val="9900FF">
                            <a:alpha val="28627"/>
                          </a:srgb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grpSp>
                  <p:nvGrpSpPr>
                    <p:cNvPr id="224" name="Google Shape;224;p5"/>
                    <p:cNvGrpSpPr/>
                    <p:nvPr/>
                  </p:nvGrpSpPr>
                  <p:grpSpPr>
                    <a:xfrm>
                      <a:off x="1232795" y="-1740829"/>
                      <a:ext cx="717621" cy="717392"/>
                      <a:chOff x="1483457" y="3953671"/>
                      <a:chExt cx="717621" cy="717392"/>
                    </a:xfrm>
                  </p:grpSpPr>
                  <p:sp>
                    <p:nvSpPr>
                      <p:cNvPr id="225" name="Google Shape;225;p5"/>
                      <p:cNvSpPr/>
                      <p:nvPr/>
                    </p:nvSpPr>
                    <p:spPr>
                      <a:xfrm>
                        <a:off x="1483457" y="4257265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81" y="1"/>
                            </a:moveTo>
                            <a:lnTo>
                              <a:pt x="0" y="382"/>
                            </a:lnTo>
                            <a:lnTo>
                              <a:pt x="26739" y="27121"/>
                            </a:lnTo>
                            <a:lnTo>
                              <a:pt x="27120" y="26740"/>
                            </a:lnTo>
                            <a:lnTo>
                              <a:pt x="381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dirty="0"/>
                      </a:p>
                    </p:txBody>
                  </p:sp>
                  <p:sp>
                    <p:nvSpPr>
                      <p:cNvPr id="226" name="Google Shape;226;p5"/>
                      <p:cNvSpPr/>
                      <p:nvPr/>
                    </p:nvSpPr>
                    <p:spPr>
                      <a:xfrm>
                        <a:off x="1559470" y="4181481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66" y="1"/>
                            </a:moveTo>
                            <a:lnTo>
                              <a:pt x="0" y="382"/>
                            </a:lnTo>
                            <a:lnTo>
                              <a:pt x="26739" y="27121"/>
                            </a:lnTo>
                            <a:lnTo>
                              <a:pt x="27120" y="26740"/>
                            </a:lnTo>
                            <a:lnTo>
                              <a:pt x="366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dirty="0"/>
                      </a:p>
                    </p:txBody>
                  </p:sp>
                  <p:sp>
                    <p:nvSpPr>
                      <p:cNvPr id="227" name="Google Shape;227;p5"/>
                      <p:cNvSpPr/>
                      <p:nvPr/>
                    </p:nvSpPr>
                    <p:spPr>
                      <a:xfrm>
                        <a:off x="1635483" y="4105239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66" y="1"/>
                            </a:moveTo>
                            <a:lnTo>
                              <a:pt x="1" y="381"/>
                            </a:lnTo>
                            <a:lnTo>
                              <a:pt x="26740" y="27120"/>
                            </a:lnTo>
                            <a:lnTo>
                              <a:pt x="27121" y="26755"/>
                            </a:lnTo>
                            <a:lnTo>
                              <a:pt x="366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dirty="0"/>
                      </a:p>
                    </p:txBody>
                  </p:sp>
                  <p:sp>
                    <p:nvSpPr>
                      <p:cNvPr id="228" name="Google Shape;228;p5"/>
                      <p:cNvSpPr/>
                      <p:nvPr/>
                    </p:nvSpPr>
                    <p:spPr>
                      <a:xfrm>
                        <a:off x="1711267" y="4029455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81" y="1"/>
                            </a:moveTo>
                            <a:lnTo>
                              <a:pt x="0" y="382"/>
                            </a:lnTo>
                            <a:lnTo>
                              <a:pt x="26755" y="27121"/>
                            </a:lnTo>
                            <a:lnTo>
                              <a:pt x="27120" y="26755"/>
                            </a:lnTo>
                            <a:lnTo>
                              <a:pt x="381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dirty="0"/>
                      </a:p>
                    </p:txBody>
                  </p:sp>
                  <p:sp>
                    <p:nvSpPr>
                      <p:cNvPr id="229" name="Google Shape;229;p5"/>
                      <p:cNvSpPr/>
                      <p:nvPr/>
                    </p:nvSpPr>
                    <p:spPr>
                      <a:xfrm>
                        <a:off x="1787280" y="3953671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82" y="1"/>
                            </a:moveTo>
                            <a:lnTo>
                              <a:pt x="1" y="382"/>
                            </a:lnTo>
                            <a:lnTo>
                              <a:pt x="26740" y="27121"/>
                            </a:lnTo>
                            <a:lnTo>
                              <a:pt x="27121" y="26740"/>
                            </a:lnTo>
                            <a:lnTo>
                              <a:pt x="382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dirty="0"/>
                      </a:p>
                    </p:txBody>
                  </p:sp>
                </p:grpSp>
              </p:grpSp>
              <p:sp>
                <p:nvSpPr>
                  <p:cNvPr id="230" name="Google Shape;230;p5"/>
                  <p:cNvSpPr/>
                  <p:nvPr/>
                </p:nvSpPr>
                <p:spPr>
                  <a:xfrm rot="-2700000">
                    <a:off x="542534" y="4469276"/>
                    <a:ext cx="492898" cy="3915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612" h="35440" extrusionOk="0">
                        <a:moveTo>
                          <a:pt x="40817" y="1"/>
                        </a:moveTo>
                        <a:lnTo>
                          <a:pt x="37420" y="3383"/>
                        </a:lnTo>
                        <a:lnTo>
                          <a:pt x="41213" y="7177"/>
                        </a:lnTo>
                        <a:lnTo>
                          <a:pt x="44611" y="3779"/>
                        </a:lnTo>
                        <a:lnTo>
                          <a:pt x="40817" y="1"/>
                        </a:lnTo>
                        <a:close/>
                        <a:moveTo>
                          <a:pt x="22184" y="4099"/>
                        </a:moveTo>
                        <a:lnTo>
                          <a:pt x="18801" y="7482"/>
                        </a:lnTo>
                        <a:lnTo>
                          <a:pt x="22595" y="11275"/>
                        </a:lnTo>
                        <a:lnTo>
                          <a:pt x="25978" y="7878"/>
                        </a:lnTo>
                        <a:lnTo>
                          <a:pt x="22184" y="4099"/>
                        </a:lnTo>
                        <a:close/>
                        <a:moveTo>
                          <a:pt x="15983" y="10300"/>
                        </a:moveTo>
                        <a:lnTo>
                          <a:pt x="12585" y="13698"/>
                        </a:lnTo>
                        <a:lnTo>
                          <a:pt x="16379" y="17476"/>
                        </a:lnTo>
                        <a:lnTo>
                          <a:pt x="19776" y="14094"/>
                        </a:lnTo>
                        <a:lnTo>
                          <a:pt x="15983" y="10300"/>
                        </a:lnTo>
                        <a:close/>
                        <a:moveTo>
                          <a:pt x="9431" y="16852"/>
                        </a:moveTo>
                        <a:lnTo>
                          <a:pt x="6034" y="20249"/>
                        </a:lnTo>
                        <a:lnTo>
                          <a:pt x="15190" y="29406"/>
                        </a:lnTo>
                        <a:lnTo>
                          <a:pt x="18588" y="26008"/>
                        </a:lnTo>
                        <a:lnTo>
                          <a:pt x="9431" y="16852"/>
                        </a:lnTo>
                        <a:close/>
                        <a:moveTo>
                          <a:pt x="3383" y="22885"/>
                        </a:moveTo>
                        <a:lnTo>
                          <a:pt x="0" y="26283"/>
                        </a:lnTo>
                        <a:lnTo>
                          <a:pt x="9157" y="35440"/>
                        </a:lnTo>
                        <a:lnTo>
                          <a:pt x="12555" y="32057"/>
                        </a:lnTo>
                        <a:lnTo>
                          <a:pt x="3383" y="2288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</a:srgbClr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</p:grpSp>
        </p:grpSp>
        <p:grpSp>
          <p:nvGrpSpPr>
            <p:cNvPr id="231" name="Google Shape;231;p5"/>
            <p:cNvGrpSpPr/>
            <p:nvPr/>
          </p:nvGrpSpPr>
          <p:grpSpPr>
            <a:xfrm rot="5400000">
              <a:off x="1147388" y="4839000"/>
              <a:ext cx="439200" cy="439100"/>
              <a:chOff x="1101075" y="2142375"/>
              <a:chExt cx="439200" cy="439100"/>
            </a:xfrm>
          </p:grpSpPr>
          <p:sp>
            <p:nvSpPr>
              <p:cNvPr id="232" name="Google Shape;232;p5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234" name="Google Shape;234;p5"/>
          <p:cNvGrpSpPr/>
          <p:nvPr/>
        </p:nvGrpSpPr>
        <p:grpSpPr>
          <a:xfrm>
            <a:off x="-2352525" y="-402069"/>
            <a:ext cx="5307515" cy="2438355"/>
            <a:chOff x="-2276325" y="-249669"/>
            <a:chExt cx="5307515" cy="2438355"/>
          </a:xfrm>
        </p:grpSpPr>
        <p:grpSp>
          <p:nvGrpSpPr>
            <p:cNvPr id="235" name="Google Shape;235;p5"/>
            <p:cNvGrpSpPr/>
            <p:nvPr/>
          </p:nvGrpSpPr>
          <p:grpSpPr>
            <a:xfrm rot="10800000">
              <a:off x="-1297788" y="-249669"/>
              <a:ext cx="2601921" cy="2438355"/>
              <a:chOff x="7340128" y="2866613"/>
              <a:chExt cx="2439225" cy="2438355"/>
            </a:xfrm>
          </p:grpSpPr>
          <p:sp>
            <p:nvSpPr>
              <p:cNvPr id="236" name="Google Shape;236;p5"/>
              <p:cNvSpPr/>
              <p:nvPr/>
            </p:nvSpPr>
            <p:spPr>
              <a:xfrm rot="2700000" flipH="1">
                <a:off x="8012290" y="2875755"/>
                <a:ext cx="981794" cy="230783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 rot="2700000" flipH="1">
                <a:off x="8125398" y="2987994"/>
                <a:ext cx="981794" cy="230783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238" name="Google Shape;238;p5"/>
            <p:cNvSpPr/>
            <p:nvPr/>
          </p:nvSpPr>
          <p:spPr>
            <a:xfrm rot="-5400000">
              <a:off x="1755111" y="-896010"/>
              <a:ext cx="577450" cy="1974708"/>
            </a:xfrm>
            <a:custGeom>
              <a:avLst/>
              <a:gdLst/>
              <a:ahLst/>
              <a:cxnLst/>
              <a:rect l="l" t="t" r="r" b="b"/>
              <a:pathLst>
                <a:path w="14079" h="48146" extrusionOk="0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239" name="Google Shape;239;p5"/>
            <p:cNvGrpSpPr/>
            <p:nvPr/>
          </p:nvGrpSpPr>
          <p:grpSpPr>
            <a:xfrm>
              <a:off x="-2276325" y="245976"/>
              <a:ext cx="4558967" cy="134100"/>
              <a:chOff x="796100" y="3019701"/>
              <a:chExt cx="4558967" cy="134100"/>
            </a:xfrm>
          </p:grpSpPr>
          <p:sp>
            <p:nvSpPr>
              <p:cNvPr id="240" name="Google Shape;240;p5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241" name="Google Shape;241;p5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42" name="Google Shape;242;p5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243" name="Google Shape;243;p5"/>
          <p:cNvGrpSpPr/>
          <p:nvPr/>
        </p:nvGrpSpPr>
        <p:grpSpPr>
          <a:xfrm>
            <a:off x="6795100" y="3095213"/>
            <a:ext cx="4558967" cy="2438355"/>
            <a:chOff x="6490300" y="2866613"/>
            <a:chExt cx="4558967" cy="2438355"/>
          </a:xfrm>
        </p:grpSpPr>
        <p:grpSp>
          <p:nvGrpSpPr>
            <p:cNvPr id="244" name="Google Shape;244;p5"/>
            <p:cNvGrpSpPr/>
            <p:nvPr/>
          </p:nvGrpSpPr>
          <p:grpSpPr>
            <a:xfrm>
              <a:off x="7340128" y="2866613"/>
              <a:ext cx="2439225" cy="2438355"/>
              <a:chOff x="7340128" y="2866613"/>
              <a:chExt cx="2439225" cy="2438355"/>
            </a:xfrm>
          </p:grpSpPr>
          <p:sp>
            <p:nvSpPr>
              <p:cNvPr id="245" name="Google Shape;245;p5"/>
              <p:cNvSpPr/>
              <p:nvPr/>
            </p:nvSpPr>
            <p:spPr>
              <a:xfrm rot="2700000" flipH="1">
                <a:off x="8012290" y="2875755"/>
                <a:ext cx="981794" cy="230783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 rot="2700000" flipH="1">
                <a:off x="8125398" y="2987994"/>
                <a:ext cx="981794" cy="230783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47" name="Google Shape;247;p5"/>
            <p:cNvGrpSpPr/>
            <p:nvPr/>
          </p:nvGrpSpPr>
          <p:grpSpPr>
            <a:xfrm rot="10800000">
              <a:off x="6490300" y="4774026"/>
              <a:ext cx="4558967" cy="134100"/>
              <a:chOff x="796100" y="3019701"/>
              <a:chExt cx="4558967" cy="134100"/>
            </a:xfrm>
          </p:grpSpPr>
          <p:sp>
            <p:nvSpPr>
              <p:cNvPr id="248" name="Google Shape;248;p5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249" name="Google Shape;249;p5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50" name="Google Shape;250;p5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8"/>
          <p:cNvSpPr txBox="1">
            <a:spLocks noGrp="1"/>
          </p:cNvSpPr>
          <p:nvPr>
            <p:ph type="title"/>
          </p:nvPr>
        </p:nvSpPr>
        <p:spPr>
          <a:xfrm>
            <a:off x="713225" y="2122600"/>
            <a:ext cx="7297500" cy="9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66" name="Google Shape;366;p8"/>
          <p:cNvGrpSpPr/>
          <p:nvPr/>
        </p:nvGrpSpPr>
        <p:grpSpPr>
          <a:xfrm>
            <a:off x="6475811" y="-1541623"/>
            <a:ext cx="2583360" cy="2409685"/>
            <a:chOff x="6475811" y="-1541623"/>
            <a:chExt cx="2583360" cy="2409685"/>
          </a:xfrm>
        </p:grpSpPr>
        <p:grpSp>
          <p:nvGrpSpPr>
            <p:cNvPr id="367" name="Google Shape;367;p8"/>
            <p:cNvGrpSpPr/>
            <p:nvPr/>
          </p:nvGrpSpPr>
          <p:grpSpPr>
            <a:xfrm rot="-5400000">
              <a:off x="5879041" y="-944853"/>
              <a:ext cx="2133442" cy="939904"/>
              <a:chOff x="-149984" y="3754784"/>
              <a:chExt cx="2133442" cy="939904"/>
            </a:xfrm>
          </p:grpSpPr>
          <p:sp>
            <p:nvSpPr>
              <p:cNvPr id="368" name="Google Shape;368;p8"/>
              <p:cNvSpPr/>
              <p:nvPr/>
            </p:nvSpPr>
            <p:spPr>
              <a:xfrm rot="5400000">
                <a:off x="707379" y="3056155"/>
                <a:ext cx="577450" cy="1974708"/>
              </a:xfrm>
              <a:custGeom>
                <a:avLst/>
                <a:gdLst/>
                <a:ahLst/>
                <a:cxnLst/>
                <a:rect l="l" t="t" r="r" b="b"/>
                <a:pathLst>
                  <a:path w="14079" h="48146" extrusionOk="0">
                    <a:moveTo>
                      <a:pt x="13866" y="0"/>
                    </a:moveTo>
                    <a:lnTo>
                      <a:pt x="5867" y="7999"/>
                    </a:lnTo>
                    <a:lnTo>
                      <a:pt x="5836" y="8045"/>
                    </a:lnTo>
                    <a:lnTo>
                      <a:pt x="5836" y="31737"/>
                    </a:lnTo>
                    <a:lnTo>
                      <a:pt x="1" y="37541"/>
                    </a:lnTo>
                    <a:lnTo>
                      <a:pt x="1" y="48146"/>
                    </a:lnTo>
                    <a:lnTo>
                      <a:pt x="306" y="48146"/>
                    </a:lnTo>
                    <a:lnTo>
                      <a:pt x="306" y="37679"/>
                    </a:lnTo>
                    <a:lnTo>
                      <a:pt x="6141" y="31874"/>
                    </a:lnTo>
                    <a:lnTo>
                      <a:pt x="6141" y="8167"/>
                    </a:lnTo>
                    <a:lnTo>
                      <a:pt x="14079" y="229"/>
                    </a:lnTo>
                    <a:lnTo>
                      <a:pt x="138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69" name="Google Shape;369;p8"/>
              <p:cNvSpPr/>
              <p:nvPr/>
            </p:nvSpPr>
            <p:spPr>
              <a:xfrm rot="5400000">
                <a:off x="391825" y="3465468"/>
                <a:ext cx="687411" cy="1771028"/>
              </a:xfrm>
              <a:custGeom>
                <a:avLst/>
                <a:gdLst/>
                <a:ahLst/>
                <a:cxnLst/>
                <a:rect l="l" t="t" r="r" b="b"/>
                <a:pathLst>
                  <a:path w="16760" h="43180" extrusionOk="0">
                    <a:moveTo>
                      <a:pt x="16531" y="1"/>
                    </a:moveTo>
                    <a:lnTo>
                      <a:pt x="4403" y="12159"/>
                    </a:lnTo>
                    <a:lnTo>
                      <a:pt x="4342" y="12190"/>
                    </a:lnTo>
                    <a:lnTo>
                      <a:pt x="4342" y="25734"/>
                    </a:lnTo>
                    <a:lnTo>
                      <a:pt x="0" y="30077"/>
                    </a:lnTo>
                    <a:lnTo>
                      <a:pt x="8746" y="38822"/>
                    </a:lnTo>
                    <a:lnTo>
                      <a:pt x="8746" y="43180"/>
                    </a:lnTo>
                    <a:lnTo>
                      <a:pt x="9066" y="43180"/>
                    </a:lnTo>
                    <a:lnTo>
                      <a:pt x="9066" y="38700"/>
                    </a:lnTo>
                    <a:lnTo>
                      <a:pt x="442" y="30077"/>
                    </a:lnTo>
                    <a:lnTo>
                      <a:pt x="4662" y="25872"/>
                    </a:lnTo>
                    <a:lnTo>
                      <a:pt x="4662" y="12327"/>
                    </a:lnTo>
                    <a:lnTo>
                      <a:pt x="16760" y="230"/>
                    </a:lnTo>
                    <a:lnTo>
                      <a:pt x="16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370" name="Google Shape;370;p8"/>
            <p:cNvSpPr/>
            <p:nvPr/>
          </p:nvSpPr>
          <p:spPr>
            <a:xfrm rot="5400000">
              <a:off x="7783092" y="-770470"/>
              <a:ext cx="577450" cy="1974708"/>
            </a:xfrm>
            <a:custGeom>
              <a:avLst/>
              <a:gdLst/>
              <a:ahLst/>
              <a:cxnLst/>
              <a:rect l="l" t="t" r="r" b="b"/>
              <a:pathLst>
                <a:path w="14079" h="48146" extrusionOk="0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" name="Google Shape;371;p8"/>
            <p:cNvSpPr/>
            <p:nvPr/>
          </p:nvSpPr>
          <p:spPr>
            <a:xfrm rot="5400000">
              <a:off x="7617537" y="-361157"/>
              <a:ext cx="687411" cy="1771028"/>
            </a:xfrm>
            <a:custGeom>
              <a:avLst/>
              <a:gdLst/>
              <a:ahLst/>
              <a:cxnLst/>
              <a:rect l="l" t="t" r="r" b="b"/>
              <a:pathLst>
                <a:path w="16760" h="43180" extrusionOk="0">
                  <a:moveTo>
                    <a:pt x="16531" y="1"/>
                  </a:moveTo>
                  <a:lnTo>
                    <a:pt x="4403" y="12159"/>
                  </a:lnTo>
                  <a:lnTo>
                    <a:pt x="4342" y="12190"/>
                  </a:lnTo>
                  <a:lnTo>
                    <a:pt x="4342" y="25734"/>
                  </a:lnTo>
                  <a:lnTo>
                    <a:pt x="0" y="30077"/>
                  </a:lnTo>
                  <a:lnTo>
                    <a:pt x="8746" y="38822"/>
                  </a:lnTo>
                  <a:lnTo>
                    <a:pt x="8746" y="43180"/>
                  </a:lnTo>
                  <a:lnTo>
                    <a:pt x="9066" y="43180"/>
                  </a:lnTo>
                  <a:lnTo>
                    <a:pt x="9066" y="38700"/>
                  </a:lnTo>
                  <a:lnTo>
                    <a:pt x="442" y="30077"/>
                  </a:lnTo>
                  <a:lnTo>
                    <a:pt x="4662" y="25872"/>
                  </a:lnTo>
                  <a:lnTo>
                    <a:pt x="4662" y="12327"/>
                  </a:lnTo>
                  <a:lnTo>
                    <a:pt x="16760" y="230"/>
                  </a:lnTo>
                  <a:lnTo>
                    <a:pt x="1653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372" name="Google Shape;372;p8"/>
            <p:cNvGrpSpPr/>
            <p:nvPr/>
          </p:nvGrpSpPr>
          <p:grpSpPr>
            <a:xfrm>
              <a:off x="7741638" y="-258450"/>
              <a:ext cx="439200" cy="439100"/>
              <a:chOff x="1101075" y="2142375"/>
              <a:chExt cx="439200" cy="439100"/>
            </a:xfrm>
          </p:grpSpPr>
          <p:sp>
            <p:nvSpPr>
              <p:cNvPr id="373" name="Google Shape;373;p8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4" name="Google Shape;374;p8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ONE_COLUMN_TEXT_1"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61" name="Google Shape;761;p19"/>
          <p:cNvSpPr txBox="1">
            <a:spLocks noGrp="1"/>
          </p:cNvSpPr>
          <p:nvPr>
            <p:ph type="subTitle" idx="1"/>
          </p:nvPr>
        </p:nvSpPr>
        <p:spPr>
          <a:xfrm>
            <a:off x="4881006" y="1786675"/>
            <a:ext cx="3543000" cy="18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19"/>
          <p:cNvSpPr txBox="1">
            <a:spLocks noGrp="1"/>
          </p:cNvSpPr>
          <p:nvPr>
            <p:ph type="subTitle" idx="2"/>
          </p:nvPr>
        </p:nvSpPr>
        <p:spPr>
          <a:xfrm>
            <a:off x="720000" y="1786675"/>
            <a:ext cx="3543000" cy="18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63" name="Google Shape;763;p19"/>
          <p:cNvGrpSpPr/>
          <p:nvPr/>
        </p:nvGrpSpPr>
        <p:grpSpPr>
          <a:xfrm>
            <a:off x="-96329" y="4888563"/>
            <a:ext cx="1590408" cy="88125"/>
            <a:chOff x="124624" y="4953514"/>
            <a:chExt cx="1137387" cy="88142"/>
          </a:xfrm>
        </p:grpSpPr>
        <p:sp>
          <p:nvSpPr>
            <p:cNvPr id="764" name="Google Shape;764;p19"/>
            <p:cNvSpPr/>
            <p:nvPr/>
          </p:nvSpPr>
          <p:spPr>
            <a:xfrm rot="5400000">
              <a:off x="687043" y="4391096"/>
              <a:ext cx="12551" cy="1137387"/>
            </a:xfrm>
            <a:custGeom>
              <a:avLst/>
              <a:gdLst/>
              <a:ahLst/>
              <a:cxnLst/>
              <a:rect l="l" t="t" r="r" b="b"/>
              <a:pathLst>
                <a:path w="306" h="27731" extrusionOk="0">
                  <a:moveTo>
                    <a:pt x="1" y="1"/>
                  </a:moveTo>
                  <a:lnTo>
                    <a:pt x="1" y="27730"/>
                  </a:lnTo>
                  <a:lnTo>
                    <a:pt x="305" y="27730"/>
                  </a:lnTo>
                  <a:lnTo>
                    <a:pt x="305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  <a:alpha val="46820"/>
                  </a:srgbClr>
                </a:gs>
                <a:gs pos="100000">
                  <a:srgbClr val="FFFFFF">
                    <a:alpha val="0"/>
                    <a:alpha val="468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5" name="Google Shape;765;p19"/>
            <p:cNvSpPr/>
            <p:nvPr/>
          </p:nvSpPr>
          <p:spPr>
            <a:xfrm rot="5400000">
              <a:off x="687063" y="4466709"/>
              <a:ext cx="12510" cy="1137387"/>
            </a:xfrm>
            <a:custGeom>
              <a:avLst/>
              <a:gdLst/>
              <a:ahLst/>
              <a:cxnLst/>
              <a:rect l="l" t="t" r="r" b="b"/>
              <a:pathLst>
                <a:path w="305" h="27731" extrusionOk="0">
                  <a:moveTo>
                    <a:pt x="0" y="1"/>
                  </a:moveTo>
                  <a:lnTo>
                    <a:pt x="0" y="27730"/>
                  </a:lnTo>
                  <a:lnTo>
                    <a:pt x="305" y="27730"/>
                  </a:lnTo>
                  <a:lnTo>
                    <a:pt x="305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  <a:alpha val="46820"/>
                  </a:srgbClr>
                </a:gs>
                <a:gs pos="100000">
                  <a:srgbClr val="FFFFFF">
                    <a:alpha val="0"/>
                    <a:alpha val="468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66" name="Google Shape;766;p19"/>
          <p:cNvGrpSpPr/>
          <p:nvPr/>
        </p:nvGrpSpPr>
        <p:grpSpPr>
          <a:xfrm>
            <a:off x="6883700" y="1385725"/>
            <a:ext cx="4028179" cy="5283555"/>
            <a:chOff x="6883700" y="1385725"/>
            <a:chExt cx="4028179" cy="5283555"/>
          </a:xfrm>
        </p:grpSpPr>
        <p:sp>
          <p:nvSpPr>
            <p:cNvPr id="767" name="Google Shape;767;p19"/>
            <p:cNvSpPr/>
            <p:nvPr/>
          </p:nvSpPr>
          <p:spPr>
            <a:xfrm>
              <a:off x="6883700" y="1407586"/>
              <a:ext cx="4006263" cy="4749291"/>
            </a:xfrm>
            <a:custGeom>
              <a:avLst/>
              <a:gdLst/>
              <a:ahLst/>
              <a:cxnLst/>
              <a:rect l="l" t="t" r="r" b="b"/>
              <a:pathLst>
                <a:path w="97678" h="115794" extrusionOk="0">
                  <a:moveTo>
                    <a:pt x="97449" y="0"/>
                  </a:moveTo>
                  <a:lnTo>
                    <a:pt x="76805" y="20645"/>
                  </a:lnTo>
                  <a:lnTo>
                    <a:pt x="76744" y="20691"/>
                  </a:lnTo>
                  <a:lnTo>
                    <a:pt x="76744" y="35927"/>
                  </a:lnTo>
                  <a:lnTo>
                    <a:pt x="63107" y="49563"/>
                  </a:lnTo>
                  <a:lnTo>
                    <a:pt x="63077" y="49608"/>
                  </a:lnTo>
                  <a:lnTo>
                    <a:pt x="63077" y="56571"/>
                  </a:lnTo>
                  <a:lnTo>
                    <a:pt x="61005" y="58659"/>
                  </a:lnTo>
                  <a:lnTo>
                    <a:pt x="61005" y="62407"/>
                  </a:lnTo>
                  <a:lnTo>
                    <a:pt x="52473" y="70939"/>
                  </a:lnTo>
                  <a:lnTo>
                    <a:pt x="52412" y="70969"/>
                  </a:lnTo>
                  <a:lnTo>
                    <a:pt x="52412" y="78541"/>
                  </a:lnTo>
                  <a:lnTo>
                    <a:pt x="46912" y="84057"/>
                  </a:lnTo>
                  <a:lnTo>
                    <a:pt x="46912" y="89633"/>
                  </a:lnTo>
                  <a:lnTo>
                    <a:pt x="33123" y="103406"/>
                  </a:lnTo>
                  <a:lnTo>
                    <a:pt x="12174" y="103406"/>
                  </a:lnTo>
                  <a:lnTo>
                    <a:pt x="0" y="115565"/>
                  </a:lnTo>
                  <a:lnTo>
                    <a:pt x="229" y="115793"/>
                  </a:lnTo>
                  <a:lnTo>
                    <a:pt x="12280" y="103711"/>
                  </a:lnTo>
                  <a:lnTo>
                    <a:pt x="33245" y="103711"/>
                  </a:lnTo>
                  <a:lnTo>
                    <a:pt x="47155" y="89801"/>
                  </a:lnTo>
                  <a:lnTo>
                    <a:pt x="47216" y="89770"/>
                  </a:lnTo>
                  <a:lnTo>
                    <a:pt x="47216" y="84179"/>
                  </a:lnTo>
                  <a:lnTo>
                    <a:pt x="52732" y="78663"/>
                  </a:lnTo>
                  <a:lnTo>
                    <a:pt x="52732" y="71106"/>
                  </a:lnTo>
                  <a:lnTo>
                    <a:pt x="61264" y="62574"/>
                  </a:lnTo>
                  <a:lnTo>
                    <a:pt x="61310" y="62513"/>
                  </a:lnTo>
                  <a:lnTo>
                    <a:pt x="61310" y="58780"/>
                  </a:lnTo>
                  <a:lnTo>
                    <a:pt x="63382" y="56708"/>
                  </a:lnTo>
                  <a:lnTo>
                    <a:pt x="63382" y="49730"/>
                  </a:lnTo>
                  <a:lnTo>
                    <a:pt x="77018" y="36109"/>
                  </a:lnTo>
                  <a:lnTo>
                    <a:pt x="77048" y="36064"/>
                  </a:lnTo>
                  <a:lnTo>
                    <a:pt x="77048" y="20828"/>
                  </a:lnTo>
                  <a:lnTo>
                    <a:pt x="97678" y="198"/>
                  </a:lnTo>
                  <a:lnTo>
                    <a:pt x="9744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8" name="Google Shape;768;p19"/>
            <p:cNvSpPr/>
            <p:nvPr/>
          </p:nvSpPr>
          <p:spPr>
            <a:xfrm>
              <a:off x="7842318" y="1385725"/>
              <a:ext cx="2925190" cy="3057668"/>
            </a:xfrm>
            <a:custGeom>
              <a:avLst/>
              <a:gdLst/>
              <a:ahLst/>
              <a:cxnLst/>
              <a:rect l="l" t="t" r="r" b="b"/>
              <a:pathLst>
                <a:path w="71320" h="74550" extrusionOk="0">
                  <a:moveTo>
                    <a:pt x="71091" y="0"/>
                  </a:moveTo>
                  <a:lnTo>
                    <a:pt x="59679" y="11397"/>
                  </a:lnTo>
                  <a:lnTo>
                    <a:pt x="54895" y="11397"/>
                  </a:lnTo>
                  <a:lnTo>
                    <a:pt x="41015" y="25307"/>
                  </a:lnTo>
                  <a:lnTo>
                    <a:pt x="40954" y="25337"/>
                  </a:lnTo>
                  <a:lnTo>
                    <a:pt x="40954" y="42325"/>
                  </a:lnTo>
                  <a:lnTo>
                    <a:pt x="31767" y="51528"/>
                  </a:lnTo>
                  <a:lnTo>
                    <a:pt x="31721" y="51574"/>
                  </a:lnTo>
                  <a:lnTo>
                    <a:pt x="31721" y="59237"/>
                  </a:lnTo>
                  <a:lnTo>
                    <a:pt x="22824" y="68135"/>
                  </a:lnTo>
                  <a:lnTo>
                    <a:pt x="6186" y="68135"/>
                  </a:lnTo>
                  <a:lnTo>
                    <a:pt x="0" y="74321"/>
                  </a:lnTo>
                  <a:lnTo>
                    <a:pt x="229" y="74549"/>
                  </a:lnTo>
                  <a:lnTo>
                    <a:pt x="6323" y="68455"/>
                  </a:lnTo>
                  <a:lnTo>
                    <a:pt x="22945" y="68455"/>
                  </a:lnTo>
                  <a:lnTo>
                    <a:pt x="31980" y="59420"/>
                  </a:lnTo>
                  <a:lnTo>
                    <a:pt x="32026" y="59374"/>
                  </a:lnTo>
                  <a:lnTo>
                    <a:pt x="32026" y="51695"/>
                  </a:lnTo>
                  <a:lnTo>
                    <a:pt x="41229" y="42508"/>
                  </a:lnTo>
                  <a:lnTo>
                    <a:pt x="41259" y="42463"/>
                  </a:lnTo>
                  <a:lnTo>
                    <a:pt x="41259" y="25475"/>
                  </a:lnTo>
                  <a:lnTo>
                    <a:pt x="55032" y="11732"/>
                  </a:lnTo>
                  <a:lnTo>
                    <a:pt x="59786" y="11732"/>
                  </a:lnTo>
                  <a:lnTo>
                    <a:pt x="71320" y="213"/>
                  </a:lnTo>
                  <a:lnTo>
                    <a:pt x="7109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9" name="Google Shape;769;p19"/>
            <p:cNvSpPr/>
            <p:nvPr/>
          </p:nvSpPr>
          <p:spPr>
            <a:xfrm>
              <a:off x="7734200" y="2571774"/>
              <a:ext cx="1421047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0" name="Google Shape;770;p19"/>
            <p:cNvSpPr/>
            <p:nvPr/>
          </p:nvSpPr>
          <p:spPr>
            <a:xfrm>
              <a:off x="7758564" y="1550075"/>
              <a:ext cx="3153315" cy="5119205"/>
            </a:xfrm>
            <a:custGeom>
              <a:avLst/>
              <a:gdLst/>
              <a:ahLst/>
              <a:cxnLst/>
              <a:rect l="l" t="t" r="r" b="b"/>
              <a:pathLst>
                <a:path w="76882" h="124813" extrusionOk="0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71" name="Google Shape;771;p19"/>
          <p:cNvGrpSpPr/>
          <p:nvPr/>
        </p:nvGrpSpPr>
        <p:grpSpPr>
          <a:xfrm>
            <a:off x="4598006" y="-1699037"/>
            <a:ext cx="5579794" cy="3203424"/>
            <a:chOff x="4521806" y="-1546637"/>
            <a:chExt cx="5579794" cy="3203424"/>
          </a:xfrm>
        </p:grpSpPr>
        <p:grpSp>
          <p:nvGrpSpPr>
            <p:cNvPr id="772" name="Google Shape;772;p19"/>
            <p:cNvGrpSpPr/>
            <p:nvPr/>
          </p:nvGrpSpPr>
          <p:grpSpPr>
            <a:xfrm>
              <a:off x="4619858" y="-154439"/>
              <a:ext cx="916824" cy="700199"/>
              <a:chOff x="4619858" y="-154439"/>
              <a:chExt cx="916824" cy="700199"/>
            </a:xfrm>
          </p:grpSpPr>
          <p:sp>
            <p:nvSpPr>
              <p:cNvPr id="773" name="Google Shape;773;p19"/>
              <p:cNvSpPr/>
              <p:nvPr/>
            </p:nvSpPr>
            <p:spPr>
              <a:xfrm>
                <a:off x="4823308" y="126723"/>
                <a:ext cx="483874" cy="419037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4" name="Google Shape;774;p19"/>
              <p:cNvSpPr/>
              <p:nvPr/>
            </p:nvSpPr>
            <p:spPr>
              <a:xfrm>
                <a:off x="4619858" y="-114577"/>
                <a:ext cx="483874" cy="419037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5" name="Google Shape;775;p19"/>
              <p:cNvSpPr/>
              <p:nvPr/>
            </p:nvSpPr>
            <p:spPr>
              <a:xfrm>
                <a:off x="5052808" y="-154439"/>
                <a:ext cx="483874" cy="419037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pic>
          <p:nvPicPr>
            <p:cNvPr id="776" name="Google Shape;776;p19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5904350" y="-1546637"/>
              <a:ext cx="4197251" cy="32034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7" name="Google Shape;777;p19"/>
            <p:cNvSpPr/>
            <p:nvPr/>
          </p:nvSpPr>
          <p:spPr>
            <a:xfrm rot="-5400000">
              <a:off x="5282845" y="-1058949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8" name="Google Shape;778;p19"/>
            <p:cNvSpPr/>
            <p:nvPr/>
          </p:nvSpPr>
          <p:spPr>
            <a:xfrm rot="-5400000">
              <a:off x="5282230" y="-899603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779" name="Google Shape;779;p19"/>
            <p:cNvGrpSpPr/>
            <p:nvPr/>
          </p:nvGrpSpPr>
          <p:grpSpPr>
            <a:xfrm rot="10800000">
              <a:off x="8323180" y="210225"/>
              <a:ext cx="1493503" cy="88125"/>
              <a:chOff x="124624" y="4953514"/>
              <a:chExt cx="1137387" cy="88142"/>
            </a:xfrm>
          </p:grpSpPr>
          <p:sp>
            <p:nvSpPr>
              <p:cNvPr id="780" name="Google Shape;780;p19"/>
              <p:cNvSpPr/>
              <p:nvPr/>
            </p:nvSpPr>
            <p:spPr>
              <a:xfrm rot="5400000">
                <a:off x="687043" y="4391096"/>
                <a:ext cx="12551" cy="1137387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7731" extrusionOk="0">
                    <a:moveTo>
                      <a:pt x="1" y="1"/>
                    </a:moveTo>
                    <a:lnTo>
                      <a:pt x="1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1" name="Google Shape;781;p19"/>
              <p:cNvSpPr/>
              <p:nvPr/>
            </p:nvSpPr>
            <p:spPr>
              <a:xfrm rot="5400000">
                <a:off x="687063" y="4466709"/>
                <a:ext cx="12510" cy="113738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7731" extrusionOk="0">
                    <a:moveTo>
                      <a:pt x="0" y="1"/>
                    </a:moveTo>
                    <a:lnTo>
                      <a:pt x="0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782" name="Google Shape;782;p19"/>
            <p:cNvGrpSpPr/>
            <p:nvPr/>
          </p:nvGrpSpPr>
          <p:grpSpPr>
            <a:xfrm>
              <a:off x="4619231" y="-32636"/>
              <a:ext cx="254987" cy="255131"/>
              <a:chOff x="3678700" y="407275"/>
              <a:chExt cx="708100" cy="708500"/>
            </a:xfrm>
          </p:grpSpPr>
          <p:sp>
            <p:nvSpPr>
              <p:cNvPr id="783" name="Google Shape;783;p19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4" name="Google Shape;784;p19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5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5" name="Google Shape;785;p19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6" name="Google Shape;786;p19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81" extrusionOk="0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7" name="Google Shape;787;p19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8" name="Google Shape;788;p19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80" h="9981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9" name="Google Shape;789;p19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790" name="Google Shape;790;p19"/>
            <p:cNvGrpSpPr/>
            <p:nvPr/>
          </p:nvGrpSpPr>
          <p:grpSpPr>
            <a:xfrm>
              <a:off x="4521806" y="126714"/>
              <a:ext cx="254987" cy="255131"/>
              <a:chOff x="3678700" y="407275"/>
              <a:chExt cx="708100" cy="708500"/>
            </a:xfrm>
          </p:grpSpPr>
          <p:sp>
            <p:nvSpPr>
              <p:cNvPr id="791" name="Google Shape;791;p19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2" name="Google Shape;792;p19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5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3" name="Google Shape;793;p19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4" name="Google Shape;794;p19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81" extrusionOk="0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5" name="Google Shape;795;p19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6" name="Google Shape;796;p19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80" h="9981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7" name="Google Shape;797;p19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75" name="Google Shape;975;p23"/>
          <p:cNvSpPr txBox="1">
            <a:spLocks noGrp="1"/>
          </p:cNvSpPr>
          <p:nvPr>
            <p:ph type="subTitle" idx="1"/>
          </p:nvPr>
        </p:nvSpPr>
        <p:spPr>
          <a:xfrm>
            <a:off x="713225" y="2041525"/>
            <a:ext cx="55785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76" name="Google Shape;976;p23"/>
          <p:cNvSpPr txBox="1">
            <a:spLocks noGrp="1"/>
          </p:cNvSpPr>
          <p:nvPr>
            <p:ph type="subTitle" idx="2"/>
          </p:nvPr>
        </p:nvSpPr>
        <p:spPr>
          <a:xfrm>
            <a:off x="713225" y="3366650"/>
            <a:ext cx="5578500" cy="6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77" name="Google Shape;977;p23"/>
          <p:cNvSpPr txBox="1">
            <a:spLocks noGrp="1"/>
          </p:cNvSpPr>
          <p:nvPr>
            <p:ph type="subTitle" idx="3"/>
          </p:nvPr>
        </p:nvSpPr>
        <p:spPr>
          <a:xfrm>
            <a:off x="713225" y="1679400"/>
            <a:ext cx="55785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978" name="Google Shape;978;p23"/>
          <p:cNvSpPr txBox="1">
            <a:spLocks noGrp="1"/>
          </p:cNvSpPr>
          <p:nvPr>
            <p:ph type="subTitle" idx="4"/>
          </p:nvPr>
        </p:nvSpPr>
        <p:spPr>
          <a:xfrm>
            <a:off x="713225" y="3040550"/>
            <a:ext cx="55785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grpSp>
        <p:nvGrpSpPr>
          <p:cNvPr id="979" name="Google Shape;979;p23"/>
          <p:cNvGrpSpPr/>
          <p:nvPr/>
        </p:nvGrpSpPr>
        <p:grpSpPr>
          <a:xfrm rot="-5400000" flipH="1">
            <a:off x="6239121" y="1032770"/>
            <a:ext cx="5022035" cy="4764449"/>
            <a:chOff x="4571996" y="2268220"/>
            <a:chExt cx="5022035" cy="4764449"/>
          </a:xfrm>
        </p:grpSpPr>
        <p:pic>
          <p:nvPicPr>
            <p:cNvPr id="980" name="Google Shape;980;p23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 flipH="1">
              <a:off x="5978271" y="3376950"/>
              <a:ext cx="3615750" cy="275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981" name="Google Shape;981;p23"/>
            <p:cNvGrpSpPr/>
            <p:nvPr/>
          </p:nvGrpSpPr>
          <p:grpSpPr>
            <a:xfrm rot="10800000">
              <a:off x="4571996" y="2268220"/>
              <a:ext cx="5022035" cy="4764449"/>
              <a:chOff x="-494406" y="-1584825"/>
              <a:chExt cx="4397193" cy="4171657"/>
            </a:xfrm>
          </p:grpSpPr>
          <p:grpSp>
            <p:nvGrpSpPr>
              <p:cNvPr id="982" name="Google Shape;982;p23"/>
              <p:cNvGrpSpPr/>
              <p:nvPr/>
            </p:nvGrpSpPr>
            <p:grpSpPr>
              <a:xfrm>
                <a:off x="245875" y="-51824"/>
                <a:ext cx="208200" cy="1824700"/>
                <a:chOff x="1040050" y="3812126"/>
                <a:chExt cx="208200" cy="1824700"/>
              </a:xfrm>
            </p:grpSpPr>
            <p:sp>
              <p:nvSpPr>
                <p:cNvPr id="983" name="Google Shape;983;p23"/>
                <p:cNvSpPr/>
                <p:nvPr/>
              </p:nvSpPr>
              <p:spPr>
                <a:xfrm>
                  <a:off x="1040050" y="3812126"/>
                  <a:ext cx="12550" cy="182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" h="27731" extrusionOk="0">
                      <a:moveTo>
                        <a:pt x="1" y="1"/>
                      </a:moveTo>
                      <a:lnTo>
                        <a:pt x="1" y="27730"/>
                      </a:lnTo>
                      <a:lnTo>
                        <a:pt x="305" y="27730"/>
                      </a:lnTo>
                      <a:lnTo>
                        <a:pt x="30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984" name="Google Shape;984;p23"/>
                <p:cNvSpPr/>
                <p:nvPr/>
              </p:nvSpPr>
              <p:spPr>
                <a:xfrm>
                  <a:off x="1235741" y="3812126"/>
                  <a:ext cx="12509" cy="182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" h="27731" extrusionOk="0">
                      <a:moveTo>
                        <a:pt x="0" y="1"/>
                      </a:moveTo>
                      <a:lnTo>
                        <a:pt x="0" y="27730"/>
                      </a:lnTo>
                      <a:lnTo>
                        <a:pt x="305" y="27730"/>
                      </a:lnTo>
                      <a:lnTo>
                        <a:pt x="30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985" name="Google Shape;985;p23"/>
              <p:cNvGrpSpPr/>
              <p:nvPr/>
            </p:nvGrpSpPr>
            <p:grpSpPr>
              <a:xfrm rot="-8100000">
                <a:off x="540898" y="-1172741"/>
                <a:ext cx="2552124" cy="3347490"/>
                <a:chOff x="2976325" y="908175"/>
                <a:chExt cx="4028179" cy="5283555"/>
              </a:xfrm>
            </p:grpSpPr>
            <p:sp>
              <p:nvSpPr>
                <p:cNvPr id="986" name="Google Shape;986;p23"/>
                <p:cNvSpPr/>
                <p:nvPr/>
              </p:nvSpPr>
              <p:spPr>
                <a:xfrm>
                  <a:off x="2976325" y="930036"/>
                  <a:ext cx="4006263" cy="47492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78" h="115794" extrusionOk="0">
                      <a:moveTo>
                        <a:pt x="97449" y="0"/>
                      </a:moveTo>
                      <a:lnTo>
                        <a:pt x="76805" y="20645"/>
                      </a:lnTo>
                      <a:lnTo>
                        <a:pt x="76744" y="20691"/>
                      </a:lnTo>
                      <a:lnTo>
                        <a:pt x="76744" y="35927"/>
                      </a:lnTo>
                      <a:lnTo>
                        <a:pt x="63107" y="49563"/>
                      </a:lnTo>
                      <a:lnTo>
                        <a:pt x="63077" y="49608"/>
                      </a:lnTo>
                      <a:lnTo>
                        <a:pt x="63077" y="56571"/>
                      </a:lnTo>
                      <a:lnTo>
                        <a:pt x="61005" y="58659"/>
                      </a:lnTo>
                      <a:lnTo>
                        <a:pt x="61005" y="62407"/>
                      </a:lnTo>
                      <a:lnTo>
                        <a:pt x="52473" y="70939"/>
                      </a:lnTo>
                      <a:lnTo>
                        <a:pt x="52412" y="70969"/>
                      </a:lnTo>
                      <a:lnTo>
                        <a:pt x="52412" y="78541"/>
                      </a:lnTo>
                      <a:lnTo>
                        <a:pt x="46912" y="84057"/>
                      </a:lnTo>
                      <a:lnTo>
                        <a:pt x="46912" y="89633"/>
                      </a:lnTo>
                      <a:lnTo>
                        <a:pt x="33123" y="103406"/>
                      </a:lnTo>
                      <a:lnTo>
                        <a:pt x="12174" y="103406"/>
                      </a:lnTo>
                      <a:lnTo>
                        <a:pt x="0" y="115565"/>
                      </a:lnTo>
                      <a:lnTo>
                        <a:pt x="229" y="115793"/>
                      </a:lnTo>
                      <a:lnTo>
                        <a:pt x="12280" y="103711"/>
                      </a:lnTo>
                      <a:lnTo>
                        <a:pt x="33245" y="103711"/>
                      </a:lnTo>
                      <a:lnTo>
                        <a:pt x="47155" y="89801"/>
                      </a:lnTo>
                      <a:lnTo>
                        <a:pt x="47216" y="89770"/>
                      </a:lnTo>
                      <a:lnTo>
                        <a:pt x="47216" y="84179"/>
                      </a:lnTo>
                      <a:lnTo>
                        <a:pt x="52732" y="78663"/>
                      </a:lnTo>
                      <a:lnTo>
                        <a:pt x="52732" y="71106"/>
                      </a:lnTo>
                      <a:lnTo>
                        <a:pt x="61264" y="62574"/>
                      </a:lnTo>
                      <a:lnTo>
                        <a:pt x="61310" y="62513"/>
                      </a:lnTo>
                      <a:lnTo>
                        <a:pt x="61310" y="58780"/>
                      </a:lnTo>
                      <a:lnTo>
                        <a:pt x="63382" y="56708"/>
                      </a:lnTo>
                      <a:lnTo>
                        <a:pt x="63382" y="49730"/>
                      </a:lnTo>
                      <a:lnTo>
                        <a:pt x="77018" y="36109"/>
                      </a:lnTo>
                      <a:lnTo>
                        <a:pt x="77048" y="36064"/>
                      </a:lnTo>
                      <a:lnTo>
                        <a:pt x="77048" y="20828"/>
                      </a:lnTo>
                      <a:lnTo>
                        <a:pt x="97678" y="198"/>
                      </a:lnTo>
                      <a:lnTo>
                        <a:pt x="9744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987" name="Google Shape;987;p23"/>
                <p:cNvSpPr/>
                <p:nvPr/>
              </p:nvSpPr>
              <p:spPr>
                <a:xfrm>
                  <a:off x="3934943" y="908175"/>
                  <a:ext cx="2925190" cy="3057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20" h="74550" extrusionOk="0">
                      <a:moveTo>
                        <a:pt x="71091" y="0"/>
                      </a:moveTo>
                      <a:lnTo>
                        <a:pt x="59679" y="11397"/>
                      </a:lnTo>
                      <a:lnTo>
                        <a:pt x="54895" y="11397"/>
                      </a:lnTo>
                      <a:lnTo>
                        <a:pt x="41015" y="25307"/>
                      </a:lnTo>
                      <a:lnTo>
                        <a:pt x="40954" y="25337"/>
                      </a:lnTo>
                      <a:lnTo>
                        <a:pt x="40954" y="42325"/>
                      </a:lnTo>
                      <a:lnTo>
                        <a:pt x="31767" y="51528"/>
                      </a:lnTo>
                      <a:lnTo>
                        <a:pt x="31721" y="51574"/>
                      </a:lnTo>
                      <a:lnTo>
                        <a:pt x="31721" y="59237"/>
                      </a:lnTo>
                      <a:lnTo>
                        <a:pt x="22824" y="68135"/>
                      </a:lnTo>
                      <a:lnTo>
                        <a:pt x="6186" y="68135"/>
                      </a:lnTo>
                      <a:lnTo>
                        <a:pt x="0" y="74321"/>
                      </a:lnTo>
                      <a:lnTo>
                        <a:pt x="229" y="74549"/>
                      </a:lnTo>
                      <a:lnTo>
                        <a:pt x="6323" y="68455"/>
                      </a:lnTo>
                      <a:lnTo>
                        <a:pt x="22945" y="68455"/>
                      </a:lnTo>
                      <a:lnTo>
                        <a:pt x="31980" y="59420"/>
                      </a:lnTo>
                      <a:lnTo>
                        <a:pt x="32026" y="59374"/>
                      </a:lnTo>
                      <a:lnTo>
                        <a:pt x="32026" y="51695"/>
                      </a:lnTo>
                      <a:lnTo>
                        <a:pt x="41229" y="42508"/>
                      </a:lnTo>
                      <a:lnTo>
                        <a:pt x="41259" y="42463"/>
                      </a:lnTo>
                      <a:lnTo>
                        <a:pt x="41259" y="25475"/>
                      </a:lnTo>
                      <a:lnTo>
                        <a:pt x="55032" y="11732"/>
                      </a:lnTo>
                      <a:lnTo>
                        <a:pt x="59786" y="11732"/>
                      </a:lnTo>
                      <a:lnTo>
                        <a:pt x="71320" y="213"/>
                      </a:lnTo>
                      <a:lnTo>
                        <a:pt x="710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988" name="Google Shape;988;p23"/>
                <p:cNvSpPr/>
                <p:nvPr/>
              </p:nvSpPr>
              <p:spPr>
                <a:xfrm>
                  <a:off x="3851189" y="1072525"/>
                  <a:ext cx="3153315" cy="51192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82" h="124813" extrusionOk="0">
                      <a:moveTo>
                        <a:pt x="76668" y="0"/>
                      </a:moveTo>
                      <a:lnTo>
                        <a:pt x="63260" y="13408"/>
                      </a:lnTo>
                      <a:cubicBezTo>
                        <a:pt x="62879" y="13789"/>
                        <a:pt x="62879" y="14398"/>
                        <a:pt x="63260" y="14779"/>
                      </a:cubicBezTo>
                      <a:lnTo>
                        <a:pt x="69857" y="21376"/>
                      </a:lnTo>
                      <a:cubicBezTo>
                        <a:pt x="70116" y="21620"/>
                        <a:pt x="70116" y="22046"/>
                        <a:pt x="69857" y="22305"/>
                      </a:cubicBezTo>
                      <a:lnTo>
                        <a:pt x="46546" y="45616"/>
                      </a:lnTo>
                      <a:cubicBezTo>
                        <a:pt x="46417" y="45738"/>
                        <a:pt x="46245" y="45799"/>
                        <a:pt x="46074" y="45799"/>
                      </a:cubicBezTo>
                      <a:cubicBezTo>
                        <a:pt x="45903" y="45799"/>
                        <a:pt x="45731" y="45738"/>
                        <a:pt x="45602" y="45616"/>
                      </a:cubicBezTo>
                      <a:lnTo>
                        <a:pt x="39020" y="39019"/>
                      </a:lnTo>
                      <a:cubicBezTo>
                        <a:pt x="38822" y="38836"/>
                        <a:pt x="38593" y="38745"/>
                        <a:pt x="38334" y="38745"/>
                      </a:cubicBezTo>
                      <a:cubicBezTo>
                        <a:pt x="38060" y="38745"/>
                        <a:pt x="37831" y="38836"/>
                        <a:pt x="37649" y="39019"/>
                      </a:cubicBezTo>
                      <a:lnTo>
                        <a:pt x="23357" y="53311"/>
                      </a:lnTo>
                      <a:cubicBezTo>
                        <a:pt x="22976" y="53691"/>
                        <a:pt x="22976" y="54301"/>
                        <a:pt x="23357" y="54682"/>
                      </a:cubicBezTo>
                      <a:lnTo>
                        <a:pt x="40833" y="72142"/>
                      </a:lnTo>
                      <a:cubicBezTo>
                        <a:pt x="40939" y="72279"/>
                        <a:pt x="41016" y="72432"/>
                        <a:pt x="41016" y="72614"/>
                      </a:cubicBezTo>
                      <a:cubicBezTo>
                        <a:pt x="41016" y="72812"/>
                        <a:pt x="40955" y="72965"/>
                        <a:pt x="40833" y="73102"/>
                      </a:cubicBezTo>
                      <a:lnTo>
                        <a:pt x="27090" y="86830"/>
                      </a:lnTo>
                      <a:cubicBezTo>
                        <a:pt x="26907" y="87028"/>
                        <a:pt x="26816" y="87256"/>
                        <a:pt x="26816" y="87515"/>
                      </a:cubicBezTo>
                      <a:lnTo>
                        <a:pt x="26816" y="96276"/>
                      </a:lnTo>
                      <a:cubicBezTo>
                        <a:pt x="26816" y="96459"/>
                        <a:pt x="26755" y="96611"/>
                        <a:pt x="26618" y="96748"/>
                      </a:cubicBezTo>
                      <a:lnTo>
                        <a:pt x="13225" y="110140"/>
                      </a:lnTo>
                      <a:cubicBezTo>
                        <a:pt x="13103" y="110270"/>
                        <a:pt x="12940" y="110335"/>
                        <a:pt x="12772" y="110335"/>
                      </a:cubicBezTo>
                      <a:cubicBezTo>
                        <a:pt x="12604" y="110335"/>
                        <a:pt x="12433" y="110270"/>
                        <a:pt x="12296" y="110140"/>
                      </a:cubicBezTo>
                      <a:lnTo>
                        <a:pt x="7618" y="105448"/>
                      </a:lnTo>
                      <a:cubicBezTo>
                        <a:pt x="7428" y="105257"/>
                        <a:pt x="7180" y="105162"/>
                        <a:pt x="6933" y="105162"/>
                      </a:cubicBezTo>
                      <a:cubicBezTo>
                        <a:pt x="6685" y="105162"/>
                        <a:pt x="6438" y="105257"/>
                        <a:pt x="6247" y="105448"/>
                      </a:cubicBezTo>
                      <a:lnTo>
                        <a:pt x="381" y="111314"/>
                      </a:lnTo>
                      <a:cubicBezTo>
                        <a:pt x="1" y="111695"/>
                        <a:pt x="1" y="112304"/>
                        <a:pt x="381" y="112685"/>
                      </a:cubicBezTo>
                      <a:lnTo>
                        <a:pt x="5059" y="117378"/>
                      </a:lnTo>
                      <a:cubicBezTo>
                        <a:pt x="5181" y="117515"/>
                        <a:pt x="5257" y="117667"/>
                        <a:pt x="5257" y="117850"/>
                      </a:cubicBezTo>
                      <a:cubicBezTo>
                        <a:pt x="5257" y="118048"/>
                        <a:pt x="5196" y="118200"/>
                        <a:pt x="5059" y="118322"/>
                      </a:cubicBezTo>
                      <a:lnTo>
                        <a:pt x="3231" y="120150"/>
                      </a:lnTo>
                      <a:cubicBezTo>
                        <a:pt x="2850" y="120531"/>
                        <a:pt x="2850" y="121141"/>
                        <a:pt x="3231" y="121522"/>
                      </a:cubicBezTo>
                      <a:lnTo>
                        <a:pt x="5059" y="123365"/>
                      </a:lnTo>
                      <a:cubicBezTo>
                        <a:pt x="5333" y="123609"/>
                        <a:pt x="5333" y="124020"/>
                        <a:pt x="5059" y="124295"/>
                      </a:cubicBezTo>
                      <a:cubicBezTo>
                        <a:pt x="4914" y="124432"/>
                        <a:pt x="4754" y="124489"/>
                        <a:pt x="4602" y="124489"/>
                      </a:cubicBezTo>
                      <a:cubicBezTo>
                        <a:pt x="4449" y="124489"/>
                        <a:pt x="4305" y="124432"/>
                        <a:pt x="4190" y="124340"/>
                      </a:cubicBezTo>
                      <a:cubicBezTo>
                        <a:pt x="3962" y="124173"/>
                        <a:pt x="3825" y="123838"/>
                        <a:pt x="4038" y="123487"/>
                      </a:cubicBezTo>
                      <a:lnTo>
                        <a:pt x="3764" y="123335"/>
                      </a:lnTo>
                      <a:lnTo>
                        <a:pt x="3764" y="123335"/>
                      </a:lnTo>
                      <a:cubicBezTo>
                        <a:pt x="3459" y="123838"/>
                        <a:pt x="3672" y="124356"/>
                        <a:pt x="3992" y="124599"/>
                      </a:cubicBezTo>
                      <a:cubicBezTo>
                        <a:pt x="4175" y="124736"/>
                        <a:pt x="4373" y="124813"/>
                        <a:pt x="4602" y="124813"/>
                      </a:cubicBezTo>
                      <a:cubicBezTo>
                        <a:pt x="4830" y="124813"/>
                        <a:pt x="5059" y="124736"/>
                        <a:pt x="5272" y="124477"/>
                      </a:cubicBezTo>
                      <a:cubicBezTo>
                        <a:pt x="5455" y="124295"/>
                        <a:pt x="5562" y="124066"/>
                        <a:pt x="5562" y="123792"/>
                      </a:cubicBezTo>
                      <a:cubicBezTo>
                        <a:pt x="5562" y="123533"/>
                        <a:pt x="5455" y="123304"/>
                        <a:pt x="5272" y="123106"/>
                      </a:cubicBezTo>
                      <a:lnTo>
                        <a:pt x="3444" y="121278"/>
                      </a:lnTo>
                      <a:cubicBezTo>
                        <a:pt x="3170" y="121034"/>
                        <a:pt x="3170" y="120623"/>
                        <a:pt x="3444" y="120349"/>
                      </a:cubicBezTo>
                      <a:lnTo>
                        <a:pt x="5272" y="118520"/>
                      </a:lnTo>
                      <a:cubicBezTo>
                        <a:pt x="5455" y="118337"/>
                        <a:pt x="5562" y="118094"/>
                        <a:pt x="5562" y="117835"/>
                      </a:cubicBezTo>
                      <a:cubicBezTo>
                        <a:pt x="5562" y="117576"/>
                        <a:pt x="5455" y="117332"/>
                        <a:pt x="5272" y="117149"/>
                      </a:cubicBezTo>
                      <a:lnTo>
                        <a:pt x="579" y="112456"/>
                      </a:lnTo>
                      <a:cubicBezTo>
                        <a:pt x="320" y="112213"/>
                        <a:pt x="320" y="111801"/>
                        <a:pt x="579" y="111527"/>
                      </a:cubicBezTo>
                      <a:lnTo>
                        <a:pt x="6445" y="105661"/>
                      </a:lnTo>
                      <a:cubicBezTo>
                        <a:pt x="6575" y="105532"/>
                        <a:pt x="6742" y="105467"/>
                        <a:pt x="6912" y="105467"/>
                      </a:cubicBezTo>
                      <a:cubicBezTo>
                        <a:pt x="7081" y="105467"/>
                        <a:pt x="7253" y="105532"/>
                        <a:pt x="7390" y="105661"/>
                      </a:cubicBezTo>
                      <a:lnTo>
                        <a:pt x="12067" y="110354"/>
                      </a:lnTo>
                      <a:cubicBezTo>
                        <a:pt x="12265" y="110537"/>
                        <a:pt x="12494" y="110643"/>
                        <a:pt x="12753" y="110643"/>
                      </a:cubicBezTo>
                      <a:cubicBezTo>
                        <a:pt x="13027" y="110643"/>
                        <a:pt x="13256" y="110537"/>
                        <a:pt x="13439" y="110354"/>
                      </a:cubicBezTo>
                      <a:lnTo>
                        <a:pt x="26831" y="96961"/>
                      </a:lnTo>
                      <a:cubicBezTo>
                        <a:pt x="27014" y="96779"/>
                        <a:pt x="27120" y="96550"/>
                        <a:pt x="27120" y="96276"/>
                      </a:cubicBezTo>
                      <a:lnTo>
                        <a:pt x="27120" y="87469"/>
                      </a:lnTo>
                      <a:cubicBezTo>
                        <a:pt x="27120" y="87287"/>
                        <a:pt x="27166" y="87134"/>
                        <a:pt x="27303" y="86997"/>
                      </a:cubicBezTo>
                      <a:lnTo>
                        <a:pt x="41031" y="73270"/>
                      </a:lnTo>
                      <a:cubicBezTo>
                        <a:pt x="41412" y="72889"/>
                        <a:pt x="41412" y="72279"/>
                        <a:pt x="41031" y="71898"/>
                      </a:cubicBezTo>
                      <a:lnTo>
                        <a:pt x="23571" y="54438"/>
                      </a:lnTo>
                      <a:cubicBezTo>
                        <a:pt x="23312" y="54194"/>
                        <a:pt x="23312" y="53768"/>
                        <a:pt x="23571" y="53509"/>
                      </a:cubicBezTo>
                      <a:lnTo>
                        <a:pt x="37862" y="39217"/>
                      </a:lnTo>
                      <a:cubicBezTo>
                        <a:pt x="37984" y="39095"/>
                        <a:pt x="38155" y="39035"/>
                        <a:pt x="38327" y="39035"/>
                      </a:cubicBezTo>
                      <a:cubicBezTo>
                        <a:pt x="38498" y="39035"/>
                        <a:pt x="38669" y="39095"/>
                        <a:pt x="38791" y="39217"/>
                      </a:cubicBezTo>
                      <a:lnTo>
                        <a:pt x="45373" y="45830"/>
                      </a:lnTo>
                      <a:cubicBezTo>
                        <a:pt x="45571" y="46013"/>
                        <a:pt x="45800" y="46119"/>
                        <a:pt x="46059" y="46119"/>
                      </a:cubicBezTo>
                      <a:cubicBezTo>
                        <a:pt x="46333" y="46119"/>
                        <a:pt x="46562" y="46013"/>
                        <a:pt x="46744" y="45830"/>
                      </a:cubicBezTo>
                      <a:lnTo>
                        <a:pt x="70055" y="22519"/>
                      </a:lnTo>
                      <a:cubicBezTo>
                        <a:pt x="70436" y="22138"/>
                        <a:pt x="70436" y="21528"/>
                        <a:pt x="70055" y="21148"/>
                      </a:cubicBezTo>
                      <a:lnTo>
                        <a:pt x="63473" y="14550"/>
                      </a:lnTo>
                      <a:cubicBezTo>
                        <a:pt x="63199" y="14307"/>
                        <a:pt x="63199" y="13895"/>
                        <a:pt x="63473" y="13621"/>
                      </a:cubicBezTo>
                      <a:lnTo>
                        <a:pt x="76881" y="213"/>
                      </a:lnTo>
                      <a:lnTo>
                        <a:pt x="7666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989" name="Google Shape;989;p23"/>
              <p:cNvGrpSpPr/>
              <p:nvPr/>
            </p:nvGrpSpPr>
            <p:grpSpPr>
              <a:xfrm>
                <a:off x="-1" y="621223"/>
                <a:ext cx="699940" cy="478601"/>
                <a:chOff x="39722" y="4349021"/>
                <a:chExt cx="1061964" cy="726143"/>
              </a:xfrm>
            </p:grpSpPr>
            <p:grpSp>
              <p:nvGrpSpPr>
                <p:cNvPr id="990" name="Google Shape;990;p23"/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991" name="Google Shape;991;p23"/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grpSp>
                <p:nvGrpSpPr>
                  <p:cNvPr id="992" name="Google Shape;992;p23"/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993" name="Google Shape;993;p23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994" name="Google Shape;994;p23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995" name="Google Shape;995;p23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996" name="Google Shape;996;p23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997" name="Google Shape;997;p23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</p:grpSp>
            </p:grpSp>
            <p:sp>
              <p:nvSpPr>
                <p:cNvPr id="998" name="Google Shape;998;p23"/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999" name="Google Shape;999;p23"/>
              <p:cNvGrpSpPr/>
              <p:nvPr/>
            </p:nvGrpSpPr>
            <p:grpSpPr>
              <a:xfrm>
                <a:off x="955673" y="11"/>
                <a:ext cx="592576" cy="405260"/>
                <a:chOff x="39722" y="4349021"/>
                <a:chExt cx="1061964" cy="726143"/>
              </a:xfrm>
            </p:grpSpPr>
            <p:grpSp>
              <p:nvGrpSpPr>
                <p:cNvPr id="1000" name="Google Shape;1000;p23"/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1001" name="Google Shape;1001;p23"/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grpSp>
                <p:nvGrpSpPr>
                  <p:cNvPr id="1002" name="Google Shape;1002;p23"/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003" name="Google Shape;1003;p23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1004" name="Google Shape;1004;p23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1005" name="Google Shape;1005;p23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1006" name="Google Shape;1006;p23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1007" name="Google Shape;1007;p23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</p:grpSp>
            </p:grpSp>
            <p:sp>
              <p:nvSpPr>
                <p:cNvPr id="1008" name="Google Shape;1008;p23"/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009" name="Google Shape;1009;p23"/>
              <p:cNvGrpSpPr/>
              <p:nvPr/>
            </p:nvGrpSpPr>
            <p:grpSpPr>
              <a:xfrm>
                <a:off x="441574" y="-36652"/>
                <a:ext cx="699940" cy="478601"/>
                <a:chOff x="39722" y="4349021"/>
                <a:chExt cx="1061964" cy="726143"/>
              </a:xfrm>
            </p:grpSpPr>
            <p:grpSp>
              <p:nvGrpSpPr>
                <p:cNvPr id="1010" name="Google Shape;1010;p23"/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1011" name="Google Shape;1011;p23"/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grpSp>
                <p:nvGrpSpPr>
                  <p:cNvPr id="1012" name="Google Shape;1012;p23"/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013" name="Google Shape;1013;p23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1014" name="Google Shape;1014;p23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1015" name="Google Shape;1015;p23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1016" name="Google Shape;1016;p23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1017" name="Google Shape;1017;p23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</p:grpSp>
            </p:grpSp>
            <p:sp>
              <p:nvSpPr>
                <p:cNvPr id="1018" name="Google Shape;1018;p23"/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019" name="Google Shape;1019;p23"/>
              <p:cNvGrpSpPr/>
              <p:nvPr/>
            </p:nvGrpSpPr>
            <p:grpSpPr>
              <a:xfrm>
                <a:off x="-494406" y="-252396"/>
                <a:ext cx="1741563" cy="1288563"/>
                <a:chOff x="-494406" y="-252396"/>
                <a:chExt cx="1741563" cy="1288563"/>
              </a:xfrm>
            </p:grpSpPr>
            <p:sp>
              <p:nvSpPr>
                <p:cNvPr id="1020" name="Google Shape;1020;p23"/>
                <p:cNvSpPr/>
                <p:nvPr/>
              </p:nvSpPr>
              <p:spPr>
                <a:xfrm rot="2700000">
                  <a:off x="137431" y="-53821"/>
                  <a:ext cx="930891" cy="891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021" name="Google Shape;1021;p23"/>
                <p:cNvSpPr/>
                <p:nvPr/>
              </p:nvSpPr>
              <p:spPr>
                <a:xfrm rot="2700000">
                  <a:off x="-315569" y="-53821"/>
                  <a:ext cx="930891" cy="891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grpSp>
          <p:nvGrpSpPr>
            <p:cNvPr id="1022" name="Google Shape;1022;p23"/>
            <p:cNvGrpSpPr/>
            <p:nvPr/>
          </p:nvGrpSpPr>
          <p:grpSpPr>
            <a:xfrm>
              <a:off x="5643425" y="4968525"/>
              <a:ext cx="439200" cy="439100"/>
              <a:chOff x="1101075" y="2142375"/>
              <a:chExt cx="439200" cy="439100"/>
            </a:xfrm>
          </p:grpSpPr>
          <p:sp>
            <p:nvSpPr>
              <p:cNvPr id="1023" name="Google Shape;1023;p23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24" name="Google Shape;1024;p23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pic>
        <p:nvPicPr>
          <p:cNvPr id="1025" name="Google Shape;1025;p23"/>
          <p:cNvPicPr preferRelativeResize="0"/>
          <p:nvPr/>
        </p:nvPicPr>
        <p:blipFill rotWithShape="1">
          <a:blip r:embed="rId2">
            <a:alphaModFix/>
          </a:blip>
          <a:srcRect l="16960" t="24718" r="7121" b="26177"/>
          <a:stretch/>
        </p:blipFill>
        <p:spPr>
          <a:xfrm rot="5400000">
            <a:off x="-1432850" y="882950"/>
            <a:ext cx="2441950" cy="1863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6" name="Google Shape;1026;p23"/>
          <p:cNvGrpSpPr/>
          <p:nvPr/>
        </p:nvGrpSpPr>
        <p:grpSpPr>
          <a:xfrm rot="10800000">
            <a:off x="6045700" y="237976"/>
            <a:ext cx="4558967" cy="134100"/>
            <a:chOff x="796100" y="3019701"/>
            <a:chExt cx="4558967" cy="134100"/>
          </a:xfrm>
        </p:grpSpPr>
        <p:sp>
          <p:nvSpPr>
            <p:cNvPr id="1027" name="Google Shape;1027;p23"/>
            <p:cNvSpPr/>
            <p:nvPr/>
          </p:nvSpPr>
          <p:spPr>
            <a:xfrm>
              <a:off x="5220967" y="3019701"/>
              <a:ext cx="134100" cy="1341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cxnSp>
          <p:nvCxnSpPr>
            <p:cNvPr id="1028" name="Google Shape;1028;p23"/>
            <p:cNvCxnSpPr/>
            <p:nvPr/>
          </p:nvCxnSpPr>
          <p:spPr>
            <a:xfrm>
              <a:off x="796100" y="3086750"/>
              <a:ext cx="44628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29" name="Google Shape;1029;p23"/>
            <p:cNvSpPr/>
            <p:nvPr/>
          </p:nvSpPr>
          <p:spPr>
            <a:xfrm>
              <a:off x="5251079" y="3049843"/>
              <a:ext cx="73800" cy="7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30" name="Google Shape;1030;p23"/>
          <p:cNvGrpSpPr/>
          <p:nvPr/>
        </p:nvGrpSpPr>
        <p:grpSpPr>
          <a:xfrm>
            <a:off x="-1143750" y="3925887"/>
            <a:ext cx="4558967" cy="1517787"/>
            <a:chOff x="-1143750" y="3849687"/>
            <a:chExt cx="4558967" cy="1517787"/>
          </a:xfrm>
        </p:grpSpPr>
        <p:grpSp>
          <p:nvGrpSpPr>
            <p:cNvPr id="1031" name="Google Shape;1031;p23"/>
            <p:cNvGrpSpPr/>
            <p:nvPr/>
          </p:nvGrpSpPr>
          <p:grpSpPr>
            <a:xfrm rot="5400000">
              <a:off x="-805838" y="4155104"/>
              <a:ext cx="1517787" cy="906953"/>
              <a:chOff x="-55500" y="4835979"/>
              <a:chExt cx="1517787" cy="906953"/>
            </a:xfrm>
          </p:grpSpPr>
          <p:sp>
            <p:nvSpPr>
              <p:cNvPr id="1032" name="Google Shape;1032;p23"/>
              <p:cNvSpPr/>
              <p:nvPr/>
            </p:nvSpPr>
            <p:spPr>
              <a:xfrm>
                <a:off x="-55500" y="4895154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33" name="Google Shape;1033;p23"/>
              <p:cNvSpPr/>
              <p:nvPr/>
            </p:nvSpPr>
            <p:spPr>
              <a:xfrm>
                <a:off x="522674" y="4951702"/>
                <a:ext cx="340329" cy="325895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34" name="Google Shape;1034;p23"/>
              <p:cNvSpPr/>
              <p:nvPr/>
            </p:nvSpPr>
            <p:spPr>
              <a:xfrm>
                <a:off x="401812" y="5185579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35" name="Google Shape;1035;p23"/>
              <p:cNvSpPr/>
              <p:nvPr/>
            </p:nvSpPr>
            <p:spPr>
              <a:xfrm>
                <a:off x="880250" y="4835979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036" name="Google Shape;1036;p23"/>
            <p:cNvGrpSpPr/>
            <p:nvPr/>
          </p:nvGrpSpPr>
          <p:grpSpPr>
            <a:xfrm>
              <a:off x="-549966" y="3946426"/>
              <a:ext cx="2833357" cy="1421047"/>
              <a:chOff x="-677366" y="4067276"/>
              <a:chExt cx="2833357" cy="1421047"/>
            </a:xfrm>
          </p:grpSpPr>
          <p:sp>
            <p:nvSpPr>
              <p:cNvPr id="1037" name="Google Shape;1037;p23"/>
              <p:cNvSpPr/>
              <p:nvPr/>
            </p:nvSpPr>
            <p:spPr>
              <a:xfrm rot="5400000">
                <a:off x="28789" y="3361120"/>
                <a:ext cx="1421047" cy="2833357"/>
              </a:xfrm>
              <a:custGeom>
                <a:avLst/>
                <a:gdLst/>
                <a:ahLst/>
                <a:cxnLst/>
                <a:rect l="l" t="t" r="r" b="b"/>
                <a:pathLst>
                  <a:path w="34647" h="69081" extrusionOk="0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1038" name="Google Shape;1038;p23"/>
              <p:cNvGrpSpPr/>
              <p:nvPr/>
            </p:nvGrpSpPr>
            <p:grpSpPr>
              <a:xfrm>
                <a:off x="317735" y="4614472"/>
                <a:ext cx="161977" cy="161940"/>
                <a:chOff x="1101075" y="2142375"/>
                <a:chExt cx="439200" cy="439100"/>
              </a:xfrm>
            </p:grpSpPr>
            <p:sp>
              <p:nvSpPr>
                <p:cNvPr id="1039" name="Google Shape;1039;p23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040" name="Google Shape;1040;p23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041" name="Google Shape;1041;p23"/>
              <p:cNvGrpSpPr/>
              <p:nvPr/>
            </p:nvGrpSpPr>
            <p:grpSpPr>
              <a:xfrm rot="10800000">
                <a:off x="1700151" y="5032693"/>
                <a:ext cx="161977" cy="161940"/>
                <a:chOff x="1101075" y="2142375"/>
                <a:chExt cx="439200" cy="439100"/>
              </a:xfrm>
            </p:grpSpPr>
            <p:sp>
              <p:nvSpPr>
                <p:cNvPr id="1042" name="Google Shape;1042;p23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043" name="Google Shape;1043;p23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sp>
          <p:nvSpPr>
            <p:cNvPr id="1044" name="Google Shape;1044;p23"/>
            <p:cNvSpPr/>
            <p:nvPr/>
          </p:nvSpPr>
          <p:spPr>
            <a:xfrm rot="-5400000">
              <a:off x="362395" y="3696219"/>
              <a:ext cx="503090" cy="2327806"/>
            </a:xfrm>
            <a:custGeom>
              <a:avLst/>
              <a:gdLst/>
              <a:ahLst/>
              <a:cxnLst/>
              <a:rect l="l" t="t" r="r" b="b"/>
              <a:pathLst>
                <a:path w="12266" h="56755" extrusionOk="0">
                  <a:moveTo>
                    <a:pt x="6811" y="1"/>
                  </a:moveTo>
                  <a:lnTo>
                    <a:pt x="2133" y="4663"/>
                  </a:lnTo>
                  <a:lnTo>
                    <a:pt x="2133" y="16836"/>
                  </a:lnTo>
                  <a:lnTo>
                    <a:pt x="2438" y="16836"/>
                  </a:lnTo>
                  <a:lnTo>
                    <a:pt x="2438" y="4800"/>
                  </a:lnTo>
                  <a:lnTo>
                    <a:pt x="6475" y="747"/>
                  </a:lnTo>
                  <a:lnTo>
                    <a:pt x="6475" y="11793"/>
                  </a:lnTo>
                  <a:lnTo>
                    <a:pt x="11534" y="11793"/>
                  </a:lnTo>
                  <a:lnTo>
                    <a:pt x="8197" y="15130"/>
                  </a:lnTo>
                  <a:lnTo>
                    <a:pt x="11640" y="18573"/>
                  </a:lnTo>
                  <a:lnTo>
                    <a:pt x="5668" y="24546"/>
                  </a:lnTo>
                  <a:lnTo>
                    <a:pt x="5668" y="41686"/>
                  </a:lnTo>
                  <a:lnTo>
                    <a:pt x="0" y="47369"/>
                  </a:lnTo>
                  <a:lnTo>
                    <a:pt x="0" y="56754"/>
                  </a:lnTo>
                  <a:lnTo>
                    <a:pt x="305" y="56754"/>
                  </a:lnTo>
                  <a:lnTo>
                    <a:pt x="305" y="47476"/>
                  </a:lnTo>
                  <a:lnTo>
                    <a:pt x="5973" y="41823"/>
                  </a:lnTo>
                  <a:lnTo>
                    <a:pt x="5973" y="24683"/>
                  </a:lnTo>
                  <a:lnTo>
                    <a:pt x="12082" y="18573"/>
                  </a:lnTo>
                  <a:lnTo>
                    <a:pt x="8639" y="15130"/>
                  </a:lnTo>
                  <a:lnTo>
                    <a:pt x="12265" y="11488"/>
                  </a:lnTo>
                  <a:lnTo>
                    <a:pt x="6811" y="11488"/>
                  </a:lnTo>
                  <a:lnTo>
                    <a:pt x="681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045" name="Google Shape;1045;p23"/>
            <p:cNvGrpSpPr/>
            <p:nvPr/>
          </p:nvGrpSpPr>
          <p:grpSpPr>
            <a:xfrm>
              <a:off x="-1143750" y="4741576"/>
              <a:ext cx="4558967" cy="134100"/>
              <a:chOff x="796100" y="3019701"/>
              <a:chExt cx="4558967" cy="134100"/>
            </a:xfrm>
          </p:grpSpPr>
          <p:sp>
            <p:nvSpPr>
              <p:cNvPr id="1046" name="Google Shape;1046;p23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1047" name="Google Shape;1047;p23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48" name="Google Shape;1048;p23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p25"/>
          <p:cNvSpPr txBox="1">
            <a:spLocks noGrp="1"/>
          </p:cNvSpPr>
          <p:nvPr>
            <p:ph type="subTitle" idx="1"/>
          </p:nvPr>
        </p:nvSpPr>
        <p:spPr>
          <a:xfrm>
            <a:off x="720000" y="3520475"/>
            <a:ext cx="1981800" cy="10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3" name="Google Shape;1113;p25"/>
          <p:cNvSpPr txBox="1">
            <a:spLocks noGrp="1"/>
          </p:cNvSpPr>
          <p:nvPr>
            <p:ph type="subTitle" idx="2"/>
          </p:nvPr>
        </p:nvSpPr>
        <p:spPr>
          <a:xfrm>
            <a:off x="3584484" y="3520475"/>
            <a:ext cx="1981800" cy="10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4" name="Google Shape;1114;p25"/>
          <p:cNvSpPr txBox="1">
            <a:spLocks noGrp="1"/>
          </p:cNvSpPr>
          <p:nvPr>
            <p:ph type="subTitle" idx="3"/>
          </p:nvPr>
        </p:nvSpPr>
        <p:spPr>
          <a:xfrm>
            <a:off x="6448975" y="3520475"/>
            <a:ext cx="1981800" cy="10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5" name="Google Shape;1115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16" name="Google Shape;1116;p25"/>
          <p:cNvSpPr txBox="1">
            <a:spLocks noGrp="1"/>
          </p:cNvSpPr>
          <p:nvPr>
            <p:ph type="subTitle" idx="4"/>
          </p:nvPr>
        </p:nvSpPr>
        <p:spPr>
          <a:xfrm>
            <a:off x="720000" y="3194375"/>
            <a:ext cx="19818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117" name="Google Shape;1117;p25"/>
          <p:cNvSpPr txBox="1">
            <a:spLocks noGrp="1"/>
          </p:cNvSpPr>
          <p:nvPr>
            <p:ph type="subTitle" idx="5"/>
          </p:nvPr>
        </p:nvSpPr>
        <p:spPr>
          <a:xfrm>
            <a:off x="3584483" y="3194375"/>
            <a:ext cx="19818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118" name="Google Shape;1118;p25"/>
          <p:cNvSpPr txBox="1">
            <a:spLocks noGrp="1"/>
          </p:cNvSpPr>
          <p:nvPr>
            <p:ph type="subTitle" idx="6"/>
          </p:nvPr>
        </p:nvSpPr>
        <p:spPr>
          <a:xfrm>
            <a:off x="6448972" y="3194375"/>
            <a:ext cx="19818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119" name="Google Shape;1119;p25"/>
          <p:cNvSpPr>
            <a:spLocks noGrp="1"/>
          </p:cNvSpPr>
          <p:nvPr>
            <p:ph type="pic" idx="7"/>
          </p:nvPr>
        </p:nvSpPr>
        <p:spPr>
          <a:xfrm>
            <a:off x="720000" y="1236800"/>
            <a:ext cx="1981800" cy="1662300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120" name="Google Shape;1120;p25"/>
          <p:cNvSpPr>
            <a:spLocks noGrp="1"/>
          </p:cNvSpPr>
          <p:nvPr>
            <p:ph type="pic" idx="8"/>
          </p:nvPr>
        </p:nvSpPr>
        <p:spPr>
          <a:xfrm>
            <a:off x="3584475" y="1236800"/>
            <a:ext cx="1981800" cy="1662300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121" name="Google Shape;1121;p25"/>
          <p:cNvSpPr>
            <a:spLocks noGrp="1"/>
          </p:cNvSpPr>
          <p:nvPr>
            <p:ph type="pic" idx="9"/>
          </p:nvPr>
        </p:nvSpPr>
        <p:spPr>
          <a:xfrm>
            <a:off x="6448950" y="1236800"/>
            <a:ext cx="1981800" cy="1662300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grpSp>
        <p:nvGrpSpPr>
          <p:cNvPr id="1122" name="Google Shape;1122;p25"/>
          <p:cNvGrpSpPr/>
          <p:nvPr/>
        </p:nvGrpSpPr>
        <p:grpSpPr>
          <a:xfrm>
            <a:off x="-928041" y="3925887"/>
            <a:ext cx="2833357" cy="1517787"/>
            <a:chOff x="-623241" y="3849687"/>
            <a:chExt cx="2833357" cy="1517787"/>
          </a:xfrm>
        </p:grpSpPr>
        <p:grpSp>
          <p:nvGrpSpPr>
            <p:cNvPr id="1123" name="Google Shape;1123;p25"/>
            <p:cNvGrpSpPr/>
            <p:nvPr/>
          </p:nvGrpSpPr>
          <p:grpSpPr>
            <a:xfrm rot="5400000">
              <a:off x="-879113" y="4155104"/>
              <a:ext cx="1517787" cy="906953"/>
              <a:chOff x="-55500" y="4835979"/>
              <a:chExt cx="1517787" cy="906953"/>
            </a:xfrm>
          </p:grpSpPr>
          <p:sp>
            <p:nvSpPr>
              <p:cNvPr id="1124" name="Google Shape;1124;p25"/>
              <p:cNvSpPr/>
              <p:nvPr/>
            </p:nvSpPr>
            <p:spPr>
              <a:xfrm>
                <a:off x="-55500" y="4895154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5" name="Google Shape;1125;p25"/>
              <p:cNvSpPr/>
              <p:nvPr/>
            </p:nvSpPr>
            <p:spPr>
              <a:xfrm>
                <a:off x="522674" y="4951702"/>
                <a:ext cx="340329" cy="325895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6" name="Google Shape;1126;p25"/>
              <p:cNvSpPr/>
              <p:nvPr/>
            </p:nvSpPr>
            <p:spPr>
              <a:xfrm>
                <a:off x="401812" y="5185579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7" name="Google Shape;1127;p25"/>
              <p:cNvSpPr/>
              <p:nvPr/>
            </p:nvSpPr>
            <p:spPr>
              <a:xfrm>
                <a:off x="880250" y="4835979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128" name="Google Shape;1128;p25"/>
            <p:cNvGrpSpPr/>
            <p:nvPr/>
          </p:nvGrpSpPr>
          <p:grpSpPr>
            <a:xfrm>
              <a:off x="-623241" y="3946426"/>
              <a:ext cx="2833357" cy="1421047"/>
              <a:chOff x="-677366" y="4067276"/>
              <a:chExt cx="2833357" cy="1421047"/>
            </a:xfrm>
          </p:grpSpPr>
          <p:sp>
            <p:nvSpPr>
              <p:cNvPr id="1129" name="Google Shape;1129;p25"/>
              <p:cNvSpPr/>
              <p:nvPr/>
            </p:nvSpPr>
            <p:spPr>
              <a:xfrm rot="5400000">
                <a:off x="28789" y="3361120"/>
                <a:ext cx="1421047" cy="2833357"/>
              </a:xfrm>
              <a:custGeom>
                <a:avLst/>
                <a:gdLst/>
                <a:ahLst/>
                <a:cxnLst/>
                <a:rect l="l" t="t" r="r" b="b"/>
                <a:pathLst>
                  <a:path w="34647" h="69081" extrusionOk="0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1130" name="Google Shape;1130;p25"/>
              <p:cNvGrpSpPr/>
              <p:nvPr/>
            </p:nvGrpSpPr>
            <p:grpSpPr>
              <a:xfrm>
                <a:off x="317735" y="4614472"/>
                <a:ext cx="161977" cy="161940"/>
                <a:chOff x="1101075" y="2142375"/>
                <a:chExt cx="439200" cy="439100"/>
              </a:xfrm>
            </p:grpSpPr>
            <p:sp>
              <p:nvSpPr>
                <p:cNvPr id="1131" name="Google Shape;1131;p25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32" name="Google Shape;1132;p25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133" name="Google Shape;1133;p25"/>
              <p:cNvGrpSpPr/>
              <p:nvPr/>
            </p:nvGrpSpPr>
            <p:grpSpPr>
              <a:xfrm rot="10800000">
                <a:off x="1700151" y="5032693"/>
                <a:ext cx="161977" cy="161940"/>
                <a:chOff x="1101075" y="2142375"/>
                <a:chExt cx="439200" cy="439100"/>
              </a:xfrm>
            </p:grpSpPr>
            <p:sp>
              <p:nvSpPr>
                <p:cNvPr id="1134" name="Google Shape;1134;p25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35" name="Google Shape;1135;p25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sp>
          <p:nvSpPr>
            <p:cNvPr id="1136" name="Google Shape;1136;p25"/>
            <p:cNvSpPr/>
            <p:nvPr/>
          </p:nvSpPr>
          <p:spPr>
            <a:xfrm rot="-5400000">
              <a:off x="289120" y="3696219"/>
              <a:ext cx="503090" cy="2327806"/>
            </a:xfrm>
            <a:custGeom>
              <a:avLst/>
              <a:gdLst/>
              <a:ahLst/>
              <a:cxnLst/>
              <a:rect l="l" t="t" r="r" b="b"/>
              <a:pathLst>
                <a:path w="12266" h="56755" extrusionOk="0">
                  <a:moveTo>
                    <a:pt x="6811" y="1"/>
                  </a:moveTo>
                  <a:lnTo>
                    <a:pt x="2133" y="4663"/>
                  </a:lnTo>
                  <a:lnTo>
                    <a:pt x="2133" y="16836"/>
                  </a:lnTo>
                  <a:lnTo>
                    <a:pt x="2438" y="16836"/>
                  </a:lnTo>
                  <a:lnTo>
                    <a:pt x="2438" y="4800"/>
                  </a:lnTo>
                  <a:lnTo>
                    <a:pt x="6475" y="747"/>
                  </a:lnTo>
                  <a:lnTo>
                    <a:pt x="6475" y="11793"/>
                  </a:lnTo>
                  <a:lnTo>
                    <a:pt x="11534" y="11793"/>
                  </a:lnTo>
                  <a:lnTo>
                    <a:pt x="8197" y="15130"/>
                  </a:lnTo>
                  <a:lnTo>
                    <a:pt x="11640" y="18573"/>
                  </a:lnTo>
                  <a:lnTo>
                    <a:pt x="5668" y="24546"/>
                  </a:lnTo>
                  <a:lnTo>
                    <a:pt x="5668" y="41686"/>
                  </a:lnTo>
                  <a:lnTo>
                    <a:pt x="0" y="47369"/>
                  </a:lnTo>
                  <a:lnTo>
                    <a:pt x="0" y="56754"/>
                  </a:lnTo>
                  <a:lnTo>
                    <a:pt x="305" y="56754"/>
                  </a:lnTo>
                  <a:lnTo>
                    <a:pt x="305" y="47476"/>
                  </a:lnTo>
                  <a:lnTo>
                    <a:pt x="5973" y="41823"/>
                  </a:lnTo>
                  <a:lnTo>
                    <a:pt x="5973" y="24683"/>
                  </a:lnTo>
                  <a:lnTo>
                    <a:pt x="12082" y="18573"/>
                  </a:lnTo>
                  <a:lnTo>
                    <a:pt x="8639" y="15130"/>
                  </a:lnTo>
                  <a:lnTo>
                    <a:pt x="12265" y="11488"/>
                  </a:lnTo>
                  <a:lnTo>
                    <a:pt x="6811" y="11488"/>
                  </a:lnTo>
                  <a:lnTo>
                    <a:pt x="6811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137" name="Google Shape;1137;p25"/>
          <p:cNvGrpSpPr/>
          <p:nvPr/>
        </p:nvGrpSpPr>
        <p:grpSpPr>
          <a:xfrm>
            <a:off x="6400125" y="-1754449"/>
            <a:ext cx="4189199" cy="3065874"/>
            <a:chOff x="6171525" y="-1678249"/>
            <a:chExt cx="4189199" cy="3065874"/>
          </a:xfrm>
        </p:grpSpPr>
        <p:sp>
          <p:nvSpPr>
            <p:cNvPr id="1138" name="Google Shape;1138;p25"/>
            <p:cNvSpPr/>
            <p:nvPr/>
          </p:nvSpPr>
          <p:spPr>
            <a:xfrm rot="-5400000">
              <a:off x="6808863" y="-808395"/>
              <a:ext cx="1558682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139" name="Google Shape;1139;p25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6587425" y="-1678249"/>
              <a:ext cx="3773299" cy="28798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40" name="Google Shape;1140;p25"/>
            <p:cNvSpPr/>
            <p:nvPr/>
          </p:nvSpPr>
          <p:spPr>
            <a:xfrm>
              <a:off x="8292929" y="-80469"/>
              <a:ext cx="904284" cy="865933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141" name="Google Shape;1141;p25"/>
            <p:cNvGrpSpPr/>
            <p:nvPr/>
          </p:nvGrpSpPr>
          <p:grpSpPr>
            <a:xfrm rot="-2700000">
              <a:off x="8302147" y="61289"/>
              <a:ext cx="582044" cy="582419"/>
              <a:chOff x="959750" y="3039275"/>
              <a:chExt cx="582050" cy="582425"/>
            </a:xfrm>
          </p:grpSpPr>
          <p:sp>
            <p:nvSpPr>
              <p:cNvPr id="1142" name="Google Shape;1142;p25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3" name="Google Shape;1143;p25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4" name="Google Shape;1144;p25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5" name="Google Shape;1145;p25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6" name="Google Shape;1146;p25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7" name="Google Shape;1147;p25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8" name="Google Shape;1148;p25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149" name="Google Shape;1149;p25"/>
            <p:cNvGrpSpPr/>
            <p:nvPr/>
          </p:nvGrpSpPr>
          <p:grpSpPr>
            <a:xfrm rot="-2700000">
              <a:off x="8551447" y="61289"/>
              <a:ext cx="582044" cy="582419"/>
              <a:chOff x="959750" y="3039275"/>
              <a:chExt cx="582050" cy="582425"/>
            </a:xfrm>
          </p:grpSpPr>
          <p:sp>
            <p:nvSpPr>
              <p:cNvPr id="1150" name="Google Shape;1150;p25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1" name="Google Shape;1151;p25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2" name="Google Shape;1152;p25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3" name="Google Shape;1153;p25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4" name="Google Shape;1154;p25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5" name="Google Shape;1155;p25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6" name="Google Shape;1156;p25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1157" name="Google Shape;1157;p25"/>
          <p:cNvGrpSpPr/>
          <p:nvPr/>
        </p:nvGrpSpPr>
        <p:grpSpPr>
          <a:xfrm rot="2700000">
            <a:off x="8945322" y="2352177"/>
            <a:ext cx="439196" cy="439096"/>
            <a:chOff x="1101075" y="2142375"/>
            <a:chExt cx="439200" cy="439100"/>
          </a:xfrm>
        </p:grpSpPr>
        <p:sp>
          <p:nvSpPr>
            <p:cNvPr id="1158" name="Google Shape;1158;p25"/>
            <p:cNvSpPr/>
            <p:nvPr/>
          </p:nvSpPr>
          <p:spPr>
            <a:xfrm>
              <a:off x="1101075" y="2142375"/>
              <a:ext cx="439200" cy="439100"/>
            </a:xfrm>
            <a:custGeom>
              <a:avLst/>
              <a:gdLst/>
              <a:ahLst/>
              <a:cxnLst/>
              <a:rect l="l" t="t" r="r" b="b"/>
              <a:pathLst>
                <a:path w="17568" h="17564" extrusionOk="0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9" name="Google Shape;1159;p25"/>
            <p:cNvSpPr/>
            <p:nvPr/>
          </p:nvSpPr>
          <p:spPr>
            <a:xfrm>
              <a:off x="1189450" y="2242350"/>
              <a:ext cx="262850" cy="239700"/>
            </a:xfrm>
            <a:custGeom>
              <a:avLst/>
              <a:gdLst/>
              <a:ahLst/>
              <a:cxnLst/>
              <a:rect l="l" t="t" r="r" b="b"/>
              <a:pathLst>
                <a:path w="10514" h="9588" extrusionOk="0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160" name="Google Shape;1160;p25"/>
          <p:cNvGrpSpPr/>
          <p:nvPr/>
        </p:nvGrpSpPr>
        <p:grpSpPr>
          <a:xfrm rot="10800000">
            <a:off x="4995775" y="180626"/>
            <a:ext cx="4558967" cy="134100"/>
            <a:chOff x="796100" y="3019701"/>
            <a:chExt cx="4558967" cy="134100"/>
          </a:xfrm>
        </p:grpSpPr>
        <p:sp>
          <p:nvSpPr>
            <p:cNvPr id="1161" name="Google Shape;1161;p25"/>
            <p:cNvSpPr/>
            <p:nvPr/>
          </p:nvSpPr>
          <p:spPr>
            <a:xfrm>
              <a:off x="5220967" y="3019701"/>
              <a:ext cx="134100" cy="1341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cxnSp>
          <p:nvCxnSpPr>
            <p:cNvPr id="1162" name="Google Shape;1162;p25"/>
            <p:cNvCxnSpPr/>
            <p:nvPr/>
          </p:nvCxnSpPr>
          <p:spPr>
            <a:xfrm>
              <a:off x="796100" y="3086750"/>
              <a:ext cx="44628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163" name="Google Shape;1163;p25"/>
            <p:cNvSpPr/>
            <p:nvPr/>
          </p:nvSpPr>
          <p:spPr>
            <a:xfrm>
              <a:off x="5251079" y="3049843"/>
              <a:ext cx="73800" cy="7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66" name="Google Shape;1166;p26"/>
          <p:cNvSpPr txBox="1">
            <a:spLocks noGrp="1"/>
          </p:cNvSpPr>
          <p:nvPr>
            <p:ph type="subTitle" idx="1"/>
          </p:nvPr>
        </p:nvSpPr>
        <p:spPr>
          <a:xfrm>
            <a:off x="1804750" y="1935218"/>
            <a:ext cx="21021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6"/>
          <p:cNvSpPr txBox="1">
            <a:spLocks noGrp="1"/>
          </p:cNvSpPr>
          <p:nvPr>
            <p:ph type="subTitle" idx="2"/>
          </p:nvPr>
        </p:nvSpPr>
        <p:spPr>
          <a:xfrm>
            <a:off x="5237152" y="1935218"/>
            <a:ext cx="21021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26"/>
          <p:cNvSpPr txBox="1">
            <a:spLocks noGrp="1"/>
          </p:cNvSpPr>
          <p:nvPr>
            <p:ph type="subTitle" idx="3"/>
          </p:nvPr>
        </p:nvSpPr>
        <p:spPr>
          <a:xfrm>
            <a:off x="1804750" y="3561374"/>
            <a:ext cx="21021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9" name="Google Shape;1169;p26"/>
          <p:cNvSpPr txBox="1">
            <a:spLocks noGrp="1"/>
          </p:cNvSpPr>
          <p:nvPr>
            <p:ph type="subTitle" idx="4"/>
          </p:nvPr>
        </p:nvSpPr>
        <p:spPr>
          <a:xfrm>
            <a:off x="5237152" y="3561374"/>
            <a:ext cx="21021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0" name="Google Shape;1170;p26"/>
          <p:cNvSpPr txBox="1">
            <a:spLocks noGrp="1"/>
          </p:cNvSpPr>
          <p:nvPr>
            <p:ph type="subTitle" idx="5"/>
          </p:nvPr>
        </p:nvSpPr>
        <p:spPr>
          <a:xfrm>
            <a:off x="1804750" y="1605775"/>
            <a:ext cx="21021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171" name="Google Shape;1171;p26"/>
          <p:cNvSpPr txBox="1">
            <a:spLocks noGrp="1"/>
          </p:cNvSpPr>
          <p:nvPr>
            <p:ph type="subTitle" idx="6"/>
          </p:nvPr>
        </p:nvSpPr>
        <p:spPr>
          <a:xfrm>
            <a:off x="5237150" y="1605775"/>
            <a:ext cx="21021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172" name="Google Shape;1172;p26"/>
          <p:cNvSpPr txBox="1">
            <a:spLocks noGrp="1"/>
          </p:cNvSpPr>
          <p:nvPr>
            <p:ph type="subTitle" idx="7"/>
          </p:nvPr>
        </p:nvSpPr>
        <p:spPr>
          <a:xfrm>
            <a:off x="1804750" y="3231981"/>
            <a:ext cx="21021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173" name="Google Shape;1173;p26"/>
          <p:cNvSpPr txBox="1">
            <a:spLocks noGrp="1"/>
          </p:cNvSpPr>
          <p:nvPr>
            <p:ph type="subTitle" idx="8"/>
          </p:nvPr>
        </p:nvSpPr>
        <p:spPr>
          <a:xfrm>
            <a:off x="5237150" y="3231981"/>
            <a:ext cx="21021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grpSp>
        <p:nvGrpSpPr>
          <p:cNvPr id="1174" name="Google Shape;1174;p26"/>
          <p:cNvGrpSpPr/>
          <p:nvPr/>
        </p:nvGrpSpPr>
        <p:grpSpPr>
          <a:xfrm>
            <a:off x="-2902027" y="1271890"/>
            <a:ext cx="6191222" cy="6191222"/>
            <a:chOff x="-2825827" y="1271890"/>
            <a:chExt cx="6191222" cy="6191222"/>
          </a:xfrm>
        </p:grpSpPr>
        <p:pic>
          <p:nvPicPr>
            <p:cNvPr id="1175" name="Google Shape;1175;p26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-680950" y="3866725"/>
              <a:ext cx="2441950" cy="186374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176" name="Google Shape;1176;p26"/>
            <p:cNvGrpSpPr/>
            <p:nvPr/>
          </p:nvGrpSpPr>
          <p:grpSpPr>
            <a:xfrm>
              <a:off x="-2825827" y="1271890"/>
              <a:ext cx="6191222" cy="6191222"/>
              <a:chOff x="-2825827" y="1271890"/>
              <a:chExt cx="6191222" cy="6191222"/>
            </a:xfrm>
          </p:grpSpPr>
          <p:sp>
            <p:nvSpPr>
              <p:cNvPr id="1177" name="Google Shape;1177;p26"/>
              <p:cNvSpPr/>
              <p:nvPr/>
            </p:nvSpPr>
            <p:spPr>
              <a:xfrm rot="2700000" flipH="1">
                <a:off x="-1733384" y="1992813"/>
                <a:ext cx="4006334" cy="4749375"/>
              </a:xfrm>
              <a:custGeom>
                <a:avLst/>
                <a:gdLst/>
                <a:ahLst/>
                <a:cxnLst/>
                <a:rect l="l" t="t" r="r" b="b"/>
                <a:pathLst>
                  <a:path w="97678" h="115794" extrusionOk="0">
                    <a:moveTo>
                      <a:pt x="97449" y="0"/>
                    </a:moveTo>
                    <a:lnTo>
                      <a:pt x="76805" y="20645"/>
                    </a:lnTo>
                    <a:lnTo>
                      <a:pt x="76744" y="20691"/>
                    </a:lnTo>
                    <a:lnTo>
                      <a:pt x="76744" y="35927"/>
                    </a:lnTo>
                    <a:lnTo>
                      <a:pt x="63107" y="49563"/>
                    </a:lnTo>
                    <a:lnTo>
                      <a:pt x="63077" y="49608"/>
                    </a:lnTo>
                    <a:lnTo>
                      <a:pt x="63077" y="56571"/>
                    </a:lnTo>
                    <a:lnTo>
                      <a:pt x="61005" y="58659"/>
                    </a:lnTo>
                    <a:lnTo>
                      <a:pt x="61005" y="62407"/>
                    </a:lnTo>
                    <a:lnTo>
                      <a:pt x="52473" y="70939"/>
                    </a:lnTo>
                    <a:lnTo>
                      <a:pt x="52412" y="70969"/>
                    </a:lnTo>
                    <a:lnTo>
                      <a:pt x="52412" y="78541"/>
                    </a:lnTo>
                    <a:lnTo>
                      <a:pt x="46912" y="84057"/>
                    </a:lnTo>
                    <a:lnTo>
                      <a:pt x="46912" y="89633"/>
                    </a:lnTo>
                    <a:lnTo>
                      <a:pt x="33123" y="103406"/>
                    </a:lnTo>
                    <a:lnTo>
                      <a:pt x="12174" y="103406"/>
                    </a:lnTo>
                    <a:lnTo>
                      <a:pt x="0" y="115565"/>
                    </a:lnTo>
                    <a:lnTo>
                      <a:pt x="229" y="115793"/>
                    </a:lnTo>
                    <a:lnTo>
                      <a:pt x="12280" y="103711"/>
                    </a:lnTo>
                    <a:lnTo>
                      <a:pt x="33245" y="103711"/>
                    </a:lnTo>
                    <a:lnTo>
                      <a:pt x="47155" y="89801"/>
                    </a:lnTo>
                    <a:lnTo>
                      <a:pt x="47216" y="89770"/>
                    </a:lnTo>
                    <a:lnTo>
                      <a:pt x="47216" y="84179"/>
                    </a:lnTo>
                    <a:lnTo>
                      <a:pt x="52732" y="78663"/>
                    </a:lnTo>
                    <a:lnTo>
                      <a:pt x="52732" y="71106"/>
                    </a:lnTo>
                    <a:lnTo>
                      <a:pt x="61264" y="62574"/>
                    </a:lnTo>
                    <a:lnTo>
                      <a:pt x="61310" y="62513"/>
                    </a:lnTo>
                    <a:lnTo>
                      <a:pt x="61310" y="58780"/>
                    </a:lnTo>
                    <a:lnTo>
                      <a:pt x="63382" y="56708"/>
                    </a:lnTo>
                    <a:lnTo>
                      <a:pt x="63382" y="49730"/>
                    </a:lnTo>
                    <a:lnTo>
                      <a:pt x="77018" y="36109"/>
                    </a:lnTo>
                    <a:lnTo>
                      <a:pt x="77048" y="36064"/>
                    </a:lnTo>
                    <a:lnTo>
                      <a:pt x="77048" y="20828"/>
                    </a:lnTo>
                    <a:lnTo>
                      <a:pt x="97678" y="198"/>
                    </a:lnTo>
                    <a:lnTo>
                      <a:pt x="9744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40000">
                    <a:srgbClr val="FF9900">
                      <a:alpha val="4078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8" name="Google Shape;1178;p26"/>
              <p:cNvSpPr/>
              <p:nvPr/>
            </p:nvSpPr>
            <p:spPr>
              <a:xfrm rot="2700000" flipH="1">
                <a:off x="-1192832" y="2500186"/>
                <a:ext cx="2925242" cy="3057723"/>
              </a:xfrm>
              <a:custGeom>
                <a:avLst/>
                <a:gdLst/>
                <a:ahLst/>
                <a:cxnLst/>
                <a:rect l="l" t="t" r="r" b="b"/>
                <a:pathLst>
                  <a:path w="71320" h="74550" extrusionOk="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1179" name="Google Shape;1179;p26"/>
              <p:cNvGrpSpPr/>
              <p:nvPr/>
            </p:nvGrpSpPr>
            <p:grpSpPr>
              <a:xfrm rot="10800000">
                <a:off x="384881" y="3042905"/>
                <a:ext cx="134100" cy="134100"/>
                <a:chOff x="-1999139" y="3143772"/>
                <a:chExt cx="134100" cy="134100"/>
              </a:xfrm>
            </p:grpSpPr>
            <p:sp>
              <p:nvSpPr>
                <p:cNvPr id="1180" name="Google Shape;1180;p26"/>
                <p:cNvSpPr/>
                <p:nvPr/>
              </p:nvSpPr>
              <p:spPr>
                <a:xfrm>
                  <a:off x="-1999139" y="3143772"/>
                  <a:ext cx="134100" cy="1341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81" name="Google Shape;1181;p26"/>
                <p:cNvSpPr/>
                <p:nvPr/>
              </p:nvSpPr>
              <p:spPr>
                <a:xfrm>
                  <a:off x="-1980219" y="3162691"/>
                  <a:ext cx="96300" cy="96300"/>
                </a:xfrm>
                <a:prstGeom prst="ellipse">
                  <a:avLst/>
                </a:pr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182" name="Google Shape;1182;p26"/>
              <p:cNvGrpSpPr/>
              <p:nvPr/>
            </p:nvGrpSpPr>
            <p:grpSpPr>
              <a:xfrm rot="10800000">
                <a:off x="146106" y="3710980"/>
                <a:ext cx="134100" cy="134100"/>
                <a:chOff x="-1999139" y="3143772"/>
                <a:chExt cx="134100" cy="134100"/>
              </a:xfrm>
            </p:grpSpPr>
            <p:sp>
              <p:nvSpPr>
                <p:cNvPr id="1183" name="Google Shape;1183;p26"/>
                <p:cNvSpPr/>
                <p:nvPr/>
              </p:nvSpPr>
              <p:spPr>
                <a:xfrm>
                  <a:off x="-1999139" y="3143772"/>
                  <a:ext cx="134100" cy="1341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84" name="Google Shape;1184;p26"/>
                <p:cNvSpPr/>
                <p:nvPr/>
              </p:nvSpPr>
              <p:spPr>
                <a:xfrm>
                  <a:off x="-1980219" y="3162691"/>
                  <a:ext cx="96300" cy="96300"/>
                </a:xfrm>
                <a:prstGeom prst="ellipse">
                  <a:avLst/>
                </a:pr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185" name="Google Shape;1185;p26"/>
              <p:cNvGrpSpPr/>
              <p:nvPr/>
            </p:nvGrpSpPr>
            <p:grpSpPr>
              <a:xfrm>
                <a:off x="-102297" y="3780153"/>
                <a:ext cx="939901" cy="2449421"/>
                <a:chOff x="-102297" y="3780153"/>
                <a:chExt cx="939901" cy="2449421"/>
              </a:xfrm>
            </p:grpSpPr>
            <p:sp>
              <p:nvSpPr>
                <p:cNvPr id="1186" name="Google Shape;1186;p26"/>
                <p:cNvSpPr/>
                <p:nvPr/>
              </p:nvSpPr>
              <p:spPr>
                <a:xfrm rot="10800000">
                  <a:off x="260154" y="4254866"/>
                  <a:ext cx="577450" cy="1974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79" h="48146" extrusionOk="0">
                      <a:moveTo>
                        <a:pt x="13866" y="0"/>
                      </a:moveTo>
                      <a:lnTo>
                        <a:pt x="5867" y="7999"/>
                      </a:lnTo>
                      <a:lnTo>
                        <a:pt x="5836" y="8045"/>
                      </a:lnTo>
                      <a:lnTo>
                        <a:pt x="5836" y="31737"/>
                      </a:lnTo>
                      <a:lnTo>
                        <a:pt x="1" y="37541"/>
                      </a:lnTo>
                      <a:lnTo>
                        <a:pt x="1" y="48146"/>
                      </a:lnTo>
                      <a:lnTo>
                        <a:pt x="306" y="48146"/>
                      </a:lnTo>
                      <a:lnTo>
                        <a:pt x="306" y="37679"/>
                      </a:lnTo>
                      <a:lnTo>
                        <a:pt x="6141" y="31874"/>
                      </a:lnTo>
                      <a:lnTo>
                        <a:pt x="6141" y="8167"/>
                      </a:lnTo>
                      <a:lnTo>
                        <a:pt x="14079" y="229"/>
                      </a:lnTo>
                      <a:lnTo>
                        <a:pt x="13866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87" name="Google Shape;1187;p26"/>
                <p:cNvSpPr/>
                <p:nvPr/>
              </p:nvSpPr>
              <p:spPr>
                <a:xfrm rot="10800000">
                  <a:off x="-102297" y="3780153"/>
                  <a:ext cx="687411" cy="2086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60" h="43180" extrusionOk="0">
                      <a:moveTo>
                        <a:pt x="16531" y="1"/>
                      </a:moveTo>
                      <a:lnTo>
                        <a:pt x="4403" y="12159"/>
                      </a:lnTo>
                      <a:lnTo>
                        <a:pt x="4342" y="12190"/>
                      </a:lnTo>
                      <a:lnTo>
                        <a:pt x="4342" y="25734"/>
                      </a:lnTo>
                      <a:lnTo>
                        <a:pt x="0" y="30077"/>
                      </a:lnTo>
                      <a:lnTo>
                        <a:pt x="8746" y="38822"/>
                      </a:lnTo>
                      <a:lnTo>
                        <a:pt x="8746" y="43180"/>
                      </a:lnTo>
                      <a:lnTo>
                        <a:pt x="9066" y="43180"/>
                      </a:lnTo>
                      <a:lnTo>
                        <a:pt x="9066" y="38700"/>
                      </a:lnTo>
                      <a:lnTo>
                        <a:pt x="442" y="30077"/>
                      </a:lnTo>
                      <a:lnTo>
                        <a:pt x="4662" y="25872"/>
                      </a:lnTo>
                      <a:lnTo>
                        <a:pt x="4662" y="12327"/>
                      </a:lnTo>
                      <a:lnTo>
                        <a:pt x="16760" y="230"/>
                      </a:lnTo>
                      <a:lnTo>
                        <a:pt x="1653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grpSp>
              <p:nvGrpSpPr>
                <p:cNvPr id="1188" name="Google Shape;1188;p26"/>
                <p:cNvGrpSpPr/>
                <p:nvPr/>
              </p:nvGrpSpPr>
              <p:grpSpPr>
                <a:xfrm rot="10800000">
                  <a:off x="532825" y="5492502"/>
                  <a:ext cx="134004" cy="134004"/>
                  <a:chOff x="8356813" y="1074288"/>
                  <a:chExt cx="351900" cy="351900"/>
                </a:xfrm>
              </p:grpSpPr>
              <p:sp>
                <p:nvSpPr>
                  <p:cNvPr id="1189" name="Google Shape;1189;p26"/>
                  <p:cNvSpPr/>
                  <p:nvPr/>
                </p:nvSpPr>
                <p:spPr>
                  <a:xfrm>
                    <a:off x="8356813" y="1074288"/>
                    <a:ext cx="351900" cy="351900"/>
                  </a:xfrm>
                  <a:prstGeom prst="ellipse">
                    <a:avLst/>
                  </a:prstGeom>
                  <a:noFill/>
                  <a:ln w="9525" cap="flat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1190" name="Google Shape;1190;p26"/>
                  <p:cNvSpPr/>
                  <p:nvPr/>
                </p:nvSpPr>
                <p:spPr>
                  <a:xfrm>
                    <a:off x="8406497" y="1123972"/>
                    <a:ext cx="252600" cy="252600"/>
                  </a:xfrm>
                  <a:prstGeom prst="ellipse">
                    <a:avLst/>
                  </a:prstGeom>
                  <a:gradFill>
                    <a:gsLst>
                      <a:gs pos="0">
                        <a:srgbClr val="9900FF">
                          <a:alpha val="46666"/>
                        </a:srgbClr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</p:grpSp>
        </p:grpSp>
      </p:grpSp>
      <p:grpSp>
        <p:nvGrpSpPr>
          <p:cNvPr id="1191" name="Google Shape;1191;p26"/>
          <p:cNvGrpSpPr/>
          <p:nvPr/>
        </p:nvGrpSpPr>
        <p:grpSpPr>
          <a:xfrm>
            <a:off x="5650173" y="-1036475"/>
            <a:ext cx="6191222" cy="6865137"/>
            <a:chOff x="5497773" y="-1036475"/>
            <a:chExt cx="6191222" cy="6865137"/>
          </a:xfrm>
        </p:grpSpPr>
        <p:grpSp>
          <p:nvGrpSpPr>
            <p:cNvPr id="1192" name="Google Shape;1192;p26"/>
            <p:cNvGrpSpPr/>
            <p:nvPr/>
          </p:nvGrpSpPr>
          <p:grpSpPr>
            <a:xfrm>
              <a:off x="5497773" y="-362560"/>
              <a:ext cx="6191222" cy="6191222"/>
              <a:chOff x="5584373" y="-362560"/>
              <a:chExt cx="6191222" cy="6191222"/>
            </a:xfrm>
          </p:grpSpPr>
          <p:grpSp>
            <p:nvGrpSpPr>
              <p:cNvPr id="1193" name="Google Shape;1193;p26"/>
              <p:cNvGrpSpPr/>
              <p:nvPr/>
            </p:nvGrpSpPr>
            <p:grpSpPr>
              <a:xfrm>
                <a:off x="5584373" y="-362560"/>
                <a:ext cx="6191222" cy="6191222"/>
                <a:chOff x="5443673" y="-405860"/>
                <a:chExt cx="6191222" cy="6191222"/>
              </a:xfrm>
            </p:grpSpPr>
            <p:sp>
              <p:nvSpPr>
                <p:cNvPr id="1194" name="Google Shape;1194;p26"/>
                <p:cNvSpPr/>
                <p:nvPr/>
              </p:nvSpPr>
              <p:spPr>
                <a:xfrm rot="-8100000" flipH="1">
                  <a:off x="6536116" y="315063"/>
                  <a:ext cx="4006334" cy="474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78" h="115794" extrusionOk="0">
                      <a:moveTo>
                        <a:pt x="97449" y="0"/>
                      </a:moveTo>
                      <a:lnTo>
                        <a:pt x="76805" y="20645"/>
                      </a:lnTo>
                      <a:lnTo>
                        <a:pt x="76744" y="20691"/>
                      </a:lnTo>
                      <a:lnTo>
                        <a:pt x="76744" y="35927"/>
                      </a:lnTo>
                      <a:lnTo>
                        <a:pt x="63107" y="49563"/>
                      </a:lnTo>
                      <a:lnTo>
                        <a:pt x="63077" y="49608"/>
                      </a:lnTo>
                      <a:lnTo>
                        <a:pt x="63077" y="56571"/>
                      </a:lnTo>
                      <a:lnTo>
                        <a:pt x="61005" y="58659"/>
                      </a:lnTo>
                      <a:lnTo>
                        <a:pt x="61005" y="62407"/>
                      </a:lnTo>
                      <a:lnTo>
                        <a:pt x="52473" y="70939"/>
                      </a:lnTo>
                      <a:lnTo>
                        <a:pt x="52412" y="70969"/>
                      </a:lnTo>
                      <a:lnTo>
                        <a:pt x="52412" y="78541"/>
                      </a:lnTo>
                      <a:lnTo>
                        <a:pt x="46912" y="84057"/>
                      </a:lnTo>
                      <a:lnTo>
                        <a:pt x="46912" y="89633"/>
                      </a:lnTo>
                      <a:lnTo>
                        <a:pt x="33123" y="103406"/>
                      </a:lnTo>
                      <a:lnTo>
                        <a:pt x="12174" y="103406"/>
                      </a:lnTo>
                      <a:lnTo>
                        <a:pt x="0" y="115565"/>
                      </a:lnTo>
                      <a:lnTo>
                        <a:pt x="229" y="115793"/>
                      </a:lnTo>
                      <a:lnTo>
                        <a:pt x="12280" y="103711"/>
                      </a:lnTo>
                      <a:lnTo>
                        <a:pt x="33245" y="103711"/>
                      </a:lnTo>
                      <a:lnTo>
                        <a:pt x="47155" y="89801"/>
                      </a:lnTo>
                      <a:lnTo>
                        <a:pt x="47216" y="89770"/>
                      </a:lnTo>
                      <a:lnTo>
                        <a:pt x="47216" y="84179"/>
                      </a:lnTo>
                      <a:lnTo>
                        <a:pt x="52732" y="78663"/>
                      </a:lnTo>
                      <a:lnTo>
                        <a:pt x="52732" y="71106"/>
                      </a:lnTo>
                      <a:lnTo>
                        <a:pt x="61264" y="62574"/>
                      </a:lnTo>
                      <a:lnTo>
                        <a:pt x="61310" y="62513"/>
                      </a:lnTo>
                      <a:lnTo>
                        <a:pt x="61310" y="58780"/>
                      </a:lnTo>
                      <a:lnTo>
                        <a:pt x="63382" y="56708"/>
                      </a:lnTo>
                      <a:lnTo>
                        <a:pt x="63382" y="49730"/>
                      </a:lnTo>
                      <a:lnTo>
                        <a:pt x="77018" y="36109"/>
                      </a:lnTo>
                      <a:lnTo>
                        <a:pt x="77048" y="36064"/>
                      </a:lnTo>
                      <a:lnTo>
                        <a:pt x="77048" y="20828"/>
                      </a:lnTo>
                      <a:lnTo>
                        <a:pt x="97678" y="198"/>
                      </a:lnTo>
                      <a:lnTo>
                        <a:pt x="9744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40000">
                      <a:srgbClr val="FF9900">
                        <a:alpha val="4078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95" name="Google Shape;1195;p26"/>
                <p:cNvSpPr/>
                <p:nvPr/>
              </p:nvSpPr>
              <p:spPr>
                <a:xfrm rot="-8100000" flipH="1">
                  <a:off x="7076657" y="1499343"/>
                  <a:ext cx="2925242" cy="3057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20" h="74550" extrusionOk="0">
                      <a:moveTo>
                        <a:pt x="71091" y="0"/>
                      </a:moveTo>
                      <a:lnTo>
                        <a:pt x="59679" y="11397"/>
                      </a:lnTo>
                      <a:lnTo>
                        <a:pt x="54895" y="11397"/>
                      </a:lnTo>
                      <a:lnTo>
                        <a:pt x="41015" y="25307"/>
                      </a:lnTo>
                      <a:lnTo>
                        <a:pt x="40954" y="25337"/>
                      </a:lnTo>
                      <a:lnTo>
                        <a:pt x="40954" y="42325"/>
                      </a:lnTo>
                      <a:lnTo>
                        <a:pt x="31767" y="51528"/>
                      </a:lnTo>
                      <a:lnTo>
                        <a:pt x="31721" y="51574"/>
                      </a:lnTo>
                      <a:lnTo>
                        <a:pt x="31721" y="59237"/>
                      </a:lnTo>
                      <a:lnTo>
                        <a:pt x="22824" y="68135"/>
                      </a:lnTo>
                      <a:lnTo>
                        <a:pt x="6186" y="68135"/>
                      </a:lnTo>
                      <a:lnTo>
                        <a:pt x="0" y="74321"/>
                      </a:lnTo>
                      <a:lnTo>
                        <a:pt x="229" y="74549"/>
                      </a:lnTo>
                      <a:lnTo>
                        <a:pt x="6323" y="68455"/>
                      </a:lnTo>
                      <a:lnTo>
                        <a:pt x="22945" y="68455"/>
                      </a:lnTo>
                      <a:lnTo>
                        <a:pt x="31980" y="59420"/>
                      </a:lnTo>
                      <a:lnTo>
                        <a:pt x="32026" y="59374"/>
                      </a:lnTo>
                      <a:lnTo>
                        <a:pt x="32026" y="51695"/>
                      </a:lnTo>
                      <a:lnTo>
                        <a:pt x="41229" y="42508"/>
                      </a:lnTo>
                      <a:lnTo>
                        <a:pt x="41259" y="42463"/>
                      </a:lnTo>
                      <a:lnTo>
                        <a:pt x="41259" y="25475"/>
                      </a:lnTo>
                      <a:lnTo>
                        <a:pt x="55032" y="11732"/>
                      </a:lnTo>
                      <a:lnTo>
                        <a:pt x="59786" y="11732"/>
                      </a:lnTo>
                      <a:lnTo>
                        <a:pt x="71320" y="213"/>
                      </a:lnTo>
                      <a:lnTo>
                        <a:pt x="710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96" name="Google Shape;1196;p26"/>
                <p:cNvSpPr/>
                <p:nvPr/>
              </p:nvSpPr>
              <p:spPr>
                <a:xfrm>
                  <a:off x="8301511" y="-335348"/>
                  <a:ext cx="577450" cy="1974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79" h="48146" extrusionOk="0">
                      <a:moveTo>
                        <a:pt x="13866" y="0"/>
                      </a:moveTo>
                      <a:lnTo>
                        <a:pt x="5867" y="7999"/>
                      </a:lnTo>
                      <a:lnTo>
                        <a:pt x="5836" y="8045"/>
                      </a:lnTo>
                      <a:lnTo>
                        <a:pt x="5836" y="31737"/>
                      </a:lnTo>
                      <a:lnTo>
                        <a:pt x="1" y="37541"/>
                      </a:lnTo>
                      <a:lnTo>
                        <a:pt x="1" y="48146"/>
                      </a:lnTo>
                      <a:lnTo>
                        <a:pt x="306" y="48146"/>
                      </a:lnTo>
                      <a:lnTo>
                        <a:pt x="306" y="37679"/>
                      </a:lnTo>
                      <a:lnTo>
                        <a:pt x="6141" y="31874"/>
                      </a:lnTo>
                      <a:lnTo>
                        <a:pt x="6141" y="8167"/>
                      </a:lnTo>
                      <a:lnTo>
                        <a:pt x="14079" y="229"/>
                      </a:lnTo>
                      <a:lnTo>
                        <a:pt x="13866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97" name="Google Shape;1197;p26"/>
                <p:cNvSpPr/>
                <p:nvPr/>
              </p:nvSpPr>
              <p:spPr>
                <a:xfrm>
                  <a:off x="8554000" y="27076"/>
                  <a:ext cx="687411" cy="2086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60" h="43180" extrusionOk="0">
                      <a:moveTo>
                        <a:pt x="16531" y="1"/>
                      </a:moveTo>
                      <a:lnTo>
                        <a:pt x="4403" y="12159"/>
                      </a:lnTo>
                      <a:lnTo>
                        <a:pt x="4342" y="12190"/>
                      </a:lnTo>
                      <a:lnTo>
                        <a:pt x="4342" y="25734"/>
                      </a:lnTo>
                      <a:lnTo>
                        <a:pt x="0" y="30077"/>
                      </a:lnTo>
                      <a:lnTo>
                        <a:pt x="8746" y="38822"/>
                      </a:lnTo>
                      <a:lnTo>
                        <a:pt x="8746" y="43180"/>
                      </a:lnTo>
                      <a:lnTo>
                        <a:pt x="9066" y="43180"/>
                      </a:lnTo>
                      <a:lnTo>
                        <a:pt x="9066" y="38700"/>
                      </a:lnTo>
                      <a:lnTo>
                        <a:pt x="442" y="30077"/>
                      </a:lnTo>
                      <a:lnTo>
                        <a:pt x="4662" y="25872"/>
                      </a:lnTo>
                      <a:lnTo>
                        <a:pt x="4662" y="12327"/>
                      </a:lnTo>
                      <a:lnTo>
                        <a:pt x="16760" y="230"/>
                      </a:lnTo>
                      <a:lnTo>
                        <a:pt x="1653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198" name="Google Shape;1198;p26"/>
              <p:cNvGrpSpPr/>
              <p:nvPr/>
            </p:nvGrpSpPr>
            <p:grpSpPr>
              <a:xfrm>
                <a:off x="8430786" y="3923547"/>
                <a:ext cx="134100" cy="134100"/>
                <a:chOff x="-1999139" y="3143772"/>
                <a:chExt cx="134100" cy="134100"/>
              </a:xfrm>
            </p:grpSpPr>
            <p:sp>
              <p:nvSpPr>
                <p:cNvPr id="1199" name="Google Shape;1199;p26"/>
                <p:cNvSpPr/>
                <p:nvPr/>
              </p:nvSpPr>
              <p:spPr>
                <a:xfrm>
                  <a:off x="-1999139" y="3143772"/>
                  <a:ext cx="134100" cy="1341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00" name="Google Shape;1200;p26"/>
                <p:cNvSpPr/>
                <p:nvPr/>
              </p:nvSpPr>
              <p:spPr>
                <a:xfrm>
                  <a:off x="-1980219" y="3162691"/>
                  <a:ext cx="96300" cy="96300"/>
                </a:xfrm>
                <a:prstGeom prst="ellipse">
                  <a:avLst/>
                </a:pr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201" name="Google Shape;1201;p26"/>
              <p:cNvGrpSpPr/>
              <p:nvPr/>
            </p:nvGrpSpPr>
            <p:grpSpPr>
              <a:xfrm>
                <a:off x="8669561" y="3255472"/>
                <a:ext cx="134100" cy="134100"/>
                <a:chOff x="-1999139" y="3143772"/>
                <a:chExt cx="134100" cy="134100"/>
              </a:xfrm>
            </p:grpSpPr>
            <p:sp>
              <p:nvSpPr>
                <p:cNvPr id="1202" name="Google Shape;1202;p26"/>
                <p:cNvSpPr/>
                <p:nvPr/>
              </p:nvSpPr>
              <p:spPr>
                <a:xfrm>
                  <a:off x="-1999139" y="3143772"/>
                  <a:ext cx="134100" cy="1341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03" name="Google Shape;1203;p26"/>
                <p:cNvSpPr/>
                <p:nvPr/>
              </p:nvSpPr>
              <p:spPr>
                <a:xfrm>
                  <a:off x="-1980219" y="3162691"/>
                  <a:ext cx="96300" cy="96300"/>
                </a:xfrm>
                <a:prstGeom prst="ellipse">
                  <a:avLst/>
                </a:pr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204" name="Google Shape;1204;p26"/>
              <p:cNvGrpSpPr/>
              <p:nvPr/>
            </p:nvGrpSpPr>
            <p:grpSpPr>
              <a:xfrm>
                <a:off x="8612986" y="311022"/>
                <a:ext cx="134004" cy="134004"/>
                <a:chOff x="8356813" y="1074288"/>
                <a:chExt cx="351900" cy="351900"/>
              </a:xfrm>
            </p:grpSpPr>
            <p:sp>
              <p:nvSpPr>
                <p:cNvPr id="1205" name="Google Shape;1205;p26"/>
                <p:cNvSpPr/>
                <p:nvPr/>
              </p:nvSpPr>
              <p:spPr>
                <a:xfrm>
                  <a:off x="8356813" y="1074288"/>
                  <a:ext cx="351900" cy="3519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06" name="Google Shape;1206;p26"/>
                <p:cNvSpPr/>
                <p:nvPr/>
              </p:nvSpPr>
              <p:spPr>
                <a:xfrm>
                  <a:off x="8406497" y="1123972"/>
                  <a:ext cx="252600" cy="252600"/>
                </a:xfrm>
                <a:prstGeom prst="ellipse">
                  <a:avLst/>
                </a:pr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pic>
          <p:nvPicPr>
            <p:cNvPr id="1207" name="Google Shape;1207;p26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6929350" y="-1036475"/>
              <a:ext cx="2441950" cy="18637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08" name="Google Shape;1208;p26"/>
          <p:cNvGrpSpPr/>
          <p:nvPr/>
        </p:nvGrpSpPr>
        <p:grpSpPr>
          <a:xfrm>
            <a:off x="3983988" y="4933175"/>
            <a:ext cx="667916" cy="439200"/>
            <a:chOff x="3983988" y="4933175"/>
            <a:chExt cx="667916" cy="439200"/>
          </a:xfrm>
        </p:grpSpPr>
        <p:grpSp>
          <p:nvGrpSpPr>
            <p:cNvPr id="1209" name="Google Shape;1209;p26"/>
            <p:cNvGrpSpPr/>
            <p:nvPr/>
          </p:nvGrpSpPr>
          <p:grpSpPr>
            <a:xfrm rot="5400000">
              <a:off x="3983938" y="4933225"/>
              <a:ext cx="439200" cy="439100"/>
              <a:chOff x="1101075" y="2142375"/>
              <a:chExt cx="439200" cy="439100"/>
            </a:xfrm>
          </p:grpSpPr>
          <p:sp>
            <p:nvSpPr>
              <p:cNvPr id="1210" name="Google Shape;1210;p26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11" name="Google Shape;1211;p26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212" name="Google Shape;1212;p26"/>
            <p:cNvGrpSpPr/>
            <p:nvPr/>
          </p:nvGrpSpPr>
          <p:grpSpPr>
            <a:xfrm rot="5400000">
              <a:off x="4423062" y="5038369"/>
              <a:ext cx="228867" cy="228815"/>
              <a:chOff x="1101075" y="2142375"/>
              <a:chExt cx="439200" cy="439100"/>
            </a:xfrm>
          </p:grpSpPr>
          <p:sp>
            <p:nvSpPr>
              <p:cNvPr id="1213" name="Google Shape;1213;p26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14" name="Google Shape;1214;p26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30"/>
          <p:cNvGrpSpPr/>
          <p:nvPr/>
        </p:nvGrpSpPr>
        <p:grpSpPr>
          <a:xfrm>
            <a:off x="-623241" y="3925887"/>
            <a:ext cx="2833357" cy="1517787"/>
            <a:chOff x="-623241" y="3849687"/>
            <a:chExt cx="2833357" cy="1517787"/>
          </a:xfrm>
        </p:grpSpPr>
        <p:grpSp>
          <p:nvGrpSpPr>
            <p:cNvPr id="1341" name="Google Shape;1341;p30"/>
            <p:cNvGrpSpPr/>
            <p:nvPr/>
          </p:nvGrpSpPr>
          <p:grpSpPr>
            <a:xfrm rot="5400000">
              <a:off x="-879113" y="4155104"/>
              <a:ext cx="1517787" cy="906953"/>
              <a:chOff x="-55500" y="4835979"/>
              <a:chExt cx="1517787" cy="906953"/>
            </a:xfrm>
          </p:grpSpPr>
          <p:sp>
            <p:nvSpPr>
              <p:cNvPr id="1342" name="Google Shape;1342;p30"/>
              <p:cNvSpPr/>
              <p:nvPr/>
            </p:nvSpPr>
            <p:spPr>
              <a:xfrm>
                <a:off x="-55500" y="4895154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43" name="Google Shape;1343;p30"/>
              <p:cNvSpPr/>
              <p:nvPr/>
            </p:nvSpPr>
            <p:spPr>
              <a:xfrm>
                <a:off x="522674" y="4951702"/>
                <a:ext cx="340329" cy="325895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44" name="Google Shape;1344;p30"/>
              <p:cNvSpPr/>
              <p:nvPr/>
            </p:nvSpPr>
            <p:spPr>
              <a:xfrm>
                <a:off x="401812" y="5185579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45" name="Google Shape;1345;p30"/>
              <p:cNvSpPr/>
              <p:nvPr/>
            </p:nvSpPr>
            <p:spPr>
              <a:xfrm>
                <a:off x="880250" y="4835979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346" name="Google Shape;1346;p30"/>
            <p:cNvGrpSpPr/>
            <p:nvPr/>
          </p:nvGrpSpPr>
          <p:grpSpPr>
            <a:xfrm>
              <a:off x="-623241" y="3946426"/>
              <a:ext cx="2833357" cy="1421047"/>
              <a:chOff x="-677366" y="4067276"/>
              <a:chExt cx="2833357" cy="1421047"/>
            </a:xfrm>
          </p:grpSpPr>
          <p:sp>
            <p:nvSpPr>
              <p:cNvPr id="1347" name="Google Shape;1347;p30"/>
              <p:cNvSpPr/>
              <p:nvPr/>
            </p:nvSpPr>
            <p:spPr>
              <a:xfrm rot="5400000">
                <a:off x="28789" y="3361120"/>
                <a:ext cx="1421047" cy="2833357"/>
              </a:xfrm>
              <a:custGeom>
                <a:avLst/>
                <a:gdLst/>
                <a:ahLst/>
                <a:cxnLst/>
                <a:rect l="l" t="t" r="r" b="b"/>
                <a:pathLst>
                  <a:path w="34647" h="69081" extrusionOk="0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1348" name="Google Shape;1348;p30"/>
              <p:cNvGrpSpPr/>
              <p:nvPr/>
            </p:nvGrpSpPr>
            <p:grpSpPr>
              <a:xfrm>
                <a:off x="317735" y="4614472"/>
                <a:ext cx="161977" cy="161940"/>
                <a:chOff x="1101075" y="2142375"/>
                <a:chExt cx="439200" cy="439100"/>
              </a:xfrm>
            </p:grpSpPr>
            <p:sp>
              <p:nvSpPr>
                <p:cNvPr id="1349" name="Google Shape;1349;p30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350" name="Google Shape;1350;p30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351" name="Google Shape;1351;p30"/>
              <p:cNvGrpSpPr/>
              <p:nvPr/>
            </p:nvGrpSpPr>
            <p:grpSpPr>
              <a:xfrm rot="10800000">
                <a:off x="1700151" y="5032693"/>
                <a:ext cx="161977" cy="161940"/>
                <a:chOff x="1101075" y="2142375"/>
                <a:chExt cx="439200" cy="439100"/>
              </a:xfrm>
            </p:grpSpPr>
            <p:sp>
              <p:nvSpPr>
                <p:cNvPr id="1352" name="Google Shape;1352;p30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353" name="Google Shape;1353;p30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sp>
          <p:nvSpPr>
            <p:cNvPr id="1354" name="Google Shape;1354;p30"/>
            <p:cNvSpPr/>
            <p:nvPr/>
          </p:nvSpPr>
          <p:spPr>
            <a:xfrm rot="-5400000">
              <a:off x="289120" y="3696219"/>
              <a:ext cx="503090" cy="2327806"/>
            </a:xfrm>
            <a:custGeom>
              <a:avLst/>
              <a:gdLst/>
              <a:ahLst/>
              <a:cxnLst/>
              <a:rect l="l" t="t" r="r" b="b"/>
              <a:pathLst>
                <a:path w="12266" h="56755" extrusionOk="0">
                  <a:moveTo>
                    <a:pt x="6811" y="1"/>
                  </a:moveTo>
                  <a:lnTo>
                    <a:pt x="2133" y="4663"/>
                  </a:lnTo>
                  <a:lnTo>
                    <a:pt x="2133" y="16836"/>
                  </a:lnTo>
                  <a:lnTo>
                    <a:pt x="2438" y="16836"/>
                  </a:lnTo>
                  <a:lnTo>
                    <a:pt x="2438" y="4800"/>
                  </a:lnTo>
                  <a:lnTo>
                    <a:pt x="6475" y="747"/>
                  </a:lnTo>
                  <a:lnTo>
                    <a:pt x="6475" y="11793"/>
                  </a:lnTo>
                  <a:lnTo>
                    <a:pt x="11534" y="11793"/>
                  </a:lnTo>
                  <a:lnTo>
                    <a:pt x="8197" y="15130"/>
                  </a:lnTo>
                  <a:lnTo>
                    <a:pt x="11640" y="18573"/>
                  </a:lnTo>
                  <a:lnTo>
                    <a:pt x="5668" y="24546"/>
                  </a:lnTo>
                  <a:lnTo>
                    <a:pt x="5668" y="41686"/>
                  </a:lnTo>
                  <a:lnTo>
                    <a:pt x="0" y="47369"/>
                  </a:lnTo>
                  <a:lnTo>
                    <a:pt x="0" y="56754"/>
                  </a:lnTo>
                  <a:lnTo>
                    <a:pt x="305" y="56754"/>
                  </a:lnTo>
                  <a:lnTo>
                    <a:pt x="305" y="47476"/>
                  </a:lnTo>
                  <a:lnTo>
                    <a:pt x="5973" y="41823"/>
                  </a:lnTo>
                  <a:lnTo>
                    <a:pt x="5973" y="24683"/>
                  </a:lnTo>
                  <a:lnTo>
                    <a:pt x="12082" y="18573"/>
                  </a:lnTo>
                  <a:lnTo>
                    <a:pt x="8639" y="15130"/>
                  </a:lnTo>
                  <a:lnTo>
                    <a:pt x="12265" y="11488"/>
                  </a:lnTo>
                  <a:lnTo>
                    <a:pt x="6811" y="11488"/>
                  </a:lnTo>
                  <a:lnTo>
                    <a:pt x="6811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55" name="Google Shape;1355;p30"/>
          <p:cNvGrpSpPr/>
          <p:nvPr/>
        </p:nvGrpSpPr>
        <p:grpSpPr>
          <a:xfrm>
            <a:off x="6323925" y="-1678249"/>
            <a:ext cx="4189199" cy="3065874"/>
            <a:chOff x="6171525" y="-1678249"/>
            <a:chExt cx="4189199" cy="3065874"/>
          </a:xfrm>
        </p:grpSpPr>
        <p:sp>
          <p:nvSpPr>
            <p:cNvPr id="1356" name="Google Shape;1356;p30"/>
            <p:cNvSpPr/>
            <p:nvPr/>
          </p:nvSpPr>
          <p:spPr>
            <a:xfrm rot="-5400000">
              <a:off x="6808863" y="-808395"/>
              <a:ext cx="1558682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pic>
          <p:nvPicPr>
            <p:cNvPr id="1357" name="Google Shape;1357;p30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6587425" y="-1678249"/>
              <a:ext cx="3773299" cy="28798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58" name="Google Shape;1358;p30"/>
            <p:cNvSpPr/>
            <p:nvPr/>
          </p:nvSpPr>
          <p:spPr>
            <a:xfrm>
              <a:off x="8292929" y="-80469"/>
              <a:ext cx="904284" cy="865933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359" name="Google Shape;1359;p30"/>
            <p:cNvGrpSpPr/>
            <p:nvPr/>
          </p:nvGrpSpPr>
          <p:grpSpPr>
            <a:xfrm rot="-2700000">
              <a:off x="8302147" y="61289"/>
              <a:ext cx="582044" cy="582419"/>
              <a:chOff x="959750" y="3039275"/>
              <a:chExt cx="582050" cy="582425"/>
            </a:xfrm>
          </p:grpSpPr>
          <p:sp>
            <p:nvSpPr>
              <p:cNvPr id="1360" name="Google Shape;1360;p30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61" name="Google Shape;1361;p30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62" name="Google Shape;1362;p30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63" name="Google Shape;1363;p30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64" name="Google Shape;1364;p30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65" name="Google Shape;1365;p30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66" name="Google Shape;1366;p30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367" name="Google Shape;1367;p30"/>
            <p:cNvGrpSpPr/>
            <p:nvPr/>
          </p:nvGrpSpPr>
          <p:grpSpPr>
            <a:xfrm rot="-2700000">
              <a:off x="8551447" y="61289"/>
              <a:ext cx="582044" cy="582419"/>
              <a:chOff x="959750" y="3039275"/>
              <a:chExt cx="582050" cy="582425"/>
            </a:xfrm>
          </p:grpSpPr>
          <p:sp>
            <p:nvSpPr>
              <p:cNvPr id="1368" name="Google Shape;1368;p30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69" name="Google Shape;1369;p30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70" name="Google Shape;1370;p30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71" name="Google Shape;1371;p30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72" name="Google Shape;1372;p30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73" name="Google Shape;1373;p30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74" name="Google Shape;1374;p30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1375" name="Google Shape;1375;p30"/>
          <p:cNvGrpSpPr/>
          <p:nvPr/>
        </p:nvGrpSpPr>
        <p:grpSpPr>
          <a:xfrm rot="2700000">
            <a:off x="8945322" y="2352177"/>
            <a:ext cx="439196" cy="439096"/>
            <a:chOff x="1101075" y="2142375"/>
            <a:chExt cx="439200" cy="439100"/>
          </a:xfrm>
        </p:grpSpPr>
        <p:sp>
          <p:nvSpPr>
            <p:cNvPr id="1376" name="Google Shape;1376;p30"/>
            <p:cNvSpPr/>
            <p:nvPr/>
          </p:nvSpPr>
          <p:spPr>
            <a:xfrm>
              <a:off x="1101075" y="2142375"/>
              <a:ext cx="439200" cy="439100"/>
            </a:xfrm>
            <a:custGeom>
              <a:avLst/>
              <a:gdLst/>
              <a:ahLst/>
              <a:cxnLst/>
              <a:rect l="l" t="t" r="r" b="b"/>
              <a:pathLst>
                <a:path w="17568" h="17564" extrusionOk="0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7" name="Google Shape;1377;p30"/>
            <p:cNvSpPr/>
            <p:nvPr/>
          </p:nvSpPr>
          <p:spPr>
            <a:xfrm>
              <a:off x="1189450" y="2242350"/>
              <a:ext cx="262850" cy="239700"/>
            </a:xfrm>
            <a:custGeom>
              <a:avLst/>
              <a:gdLst/>
              <a:ahLst/>
              <a:cxnLst/>
              <a:rect l="l" t="t" r="r" b="b"/>
              <a:pathLst>
                <a:path w="10514" h="9588" extrusionOk="0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681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4" r:id="rId3"/>
    <p:sldLayoutId id="2147483658" r:id="rId4"/>
    <p:sldLayoutId id="2147483665" r:id="rId5"/>
    <p:sldLayoutId id="2147483669" r:id="rId6"/>
    <p:sldLayoutId id="2147483671" r:id="rId7"/>
    <p:sldLayoutId id="2147483672" r:id="rId8"/>
    <p:sldLayoutId id="2147483676" r:id="rId9"/>
    <p:sldLayoutId id="2147483677" r:id="rId10"/>
  </p:sldLayoutIdLst>
  <p:transition spd="slow">
    <p:cover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35"/>
          <p:cNvSpPr txBox="1">
            <a:spLocks noGrp="1"/>
          </p:cNvSpPr>
          <p:nvPr>
            <p:ph type="subTitle" idx="1"/>
          </p:nvPr>
        </p:nvSpPr>
        <p:spPr>
          <a:xfrm>
            <a:off x="1096850" y="3456250"/>
            <a:ext cx="4882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CV builder</a:t>
            </a:r>
            <a:endParaRPr dirty="0"/>
          </a:p>
        </p:txBody>
      </p:sp>
      <p:sp>
        <p:nvSpPr>
          <p:cNvPr id="1432" name="Google Shape;1432;p35"/>
          <p:cNvSpPr txBox="1">
            <a:spLocks noGrp="1"/>
          </p:cNvSpPr>
          <p:nvPr>
            <p:ph type="ctrTitle"/>
          </p:nvPr>
        </p:nvSpPr>
        <p:spPr>
          <a:xfrm>
            <a:off x="1096850" y="816324"/>
            <a:ext cx="6974700" cy="23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Wonder </a:t>
            </a:r>
            <a:r>
              <a:rPr lang="en" dirty="0">
                <a:solidFill>
                  <a:schemeClr val="dk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Wo</a:t>
            </a:r>
            <a:r>
              <a:rPr lang="en-US" dirty="0">
                <a:solidFill>
                  <a:schemeClr val="dk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man</a:t>
            </a:r>
            <a:endParaRPr dirty="0">
              <a:solidFill>
                <a:schemeClr val="dk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1433" name="Google Shape;1433;p35"/>
          <p:cNvGrpSpPr/>
          <p:nvPr/>
        </p:nvGrpSpPr>
        <p:grpSpPr>
          <a:xfrm>
            <a:off x="1096850" y="3242811"/>
            <a:ext cx="3936683" cy="134070"/>
            <a:chOff x="1096850" y="3242811"/>
            <a:chExt cx="3936683" cy="134070"/>
          </a:xfrm>
        </p:grpSpPr>
        <p:cxnSp>
          <p:nvCxnSpPr>
            <p:cNvPr id="1434" name="Google Shape;1434;p35"/>
            <p:cNvCxnSpPr/>
            <p:nvPr/>
          </p:nvCxnSpPr>
          <p:spPr>
            <a:xfrm>
              <a:off x="1096850" y="3309850"/>
              <a:ext cx="3840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5" name="Google Shape;1435;p35"/>
            <p:cNvGrpSpPr/>
            <p:nvPr/>
          </p:nvGrpSpPr>
          <p:grpSpPr>
            <a:xfrm>
              <a:off x="4899464" y="3242811"/>
              <a:ext cx="134070" cy="134070"/>
              <a:chOff x="8382514" y="1084976"/>
              <a:chExt cx="265800" cy="265800"/>
            </a:xfrm>
          </p:grpSpPr>
          <p:sp>
            <p:nvSpPr>
              <p:cNvPr id="1436" name="Google Shape;1436;p35"/>
              <p:cNvSpPr/>
              <p:nvPr/>
            </p:nvSpPr>
            <p:spPr>
              <a:xfrm>
                <a:off x="8442213" y="1144734"/>
                <a:ext cx="146400" cy="146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37" name="Google Shape;1437;p35"/>
              <p:cNvSpPr/>
              <p:nvPr/>
            </p:nvSpPr>
            <p:spPr>
              <a:xfrm>
                <a:off x="8382514" y="1084976"/>
                <a:ext cx="265800" cy="2658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1438" name="Google Shape;1438;p35"/>
          <p:cNvGrpSpPr/>
          <p:nvPr/>
        </p:nvGrpSpPr>
        <p:grpSpPr>
          <a:xfrm>
            <a:off x="8017432" y="-313900"/>
            <a:ext cx="134070" cy="1891362"/>
            <a:chOff x="8017432" y="-313900"/>
            <a:chExt cx="134070" cy="1891362"/>
          </a:xfrm>
        </p:grpSpPr>
        <p:sp>
          <p:nvSpPr>
            <p:cNvPr id="1439" name="Google Shape;1439;p35"/>
            <p:cNvSpPr/>
            <p:nvPr/>
          </p:nvSpPr>
          <p:spPr>
            <a:xfrm rot="5400000">
              <a:off x="8017432" y="1443393"/>
              <a:ext cx="134070" cy="13407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cxnSp>
          <p:nvCxnSpPr>
            <p:cNvPr id="1440" name="Google Shape;1440;p35"/>
            <p:cNvCxnSpPr/>
            <p:nvPr/>
          </p:nvCxnSpPr>
          <p:spPr>
            <a:xfrm>
              <a:off x="8084450" y="-313900"/>
              <a:ext cx="0" cy="1795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41" name="Google Shape;1441;p35"/>
            <p:cNvSpPr/>
            <p:nvPr/>
          </p:nvSpPr>
          <p:spPr>
            <a:xfrm rot="5400000">
              <a:off x="8047515" y="1473505"/>
              <a:ext cx="73844" cy="73844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42" name="Google Shape;1442;p35"/>
          <p:cNvGrpSpPr/>
          <p:nvPr/>
        </p:nvGrpSpPr>
        <p:grpSpPr>
          <a:xfrm>
            <a:off x="6309526" y="957475"/>
            <a:ext cx="3504715" cy="5119205"/>
            <a:chOff x="6309526" y="836950"/>
            <a:chExt cx="3504715" cy="5119205"/>
          </a:xfrm>
        </p:grpSpPr>
        <p:sp>
          <p:nvSpPr>
            <p:cNvPr id="1443" name="Google Shape;1443;p35"/>
            <p:cNvSpPr/>
            <p:nvPr/>
          </p:nvSpPr>
          <p:spPr>
            <a:xfrm>
              <a:off x="6309526" y="836950"/>
              <a:ext cx="3153315" cy="5119205"/>
            </a:xfrm>
            <a:custGeom>
              <a:avLst/>
              <a:gdLst/>
              <a:ahLst/>
              <a:cxnLst/>
              <a:rect l="l" t="t" r="r" b="b"/>
              <a:pathLst>
                <a:path w="76882" h="124813" extrusionOk="0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444" name="Google Shape;1444;p35"/>
            <p:cNvGrpSpPr/>
            <p:nvPr/>
          </p:nvGrpSpPr>
          <p:grpSpPr>
            <a:xfrm>
              <a:off x="7728436" y="3524084"/>
              <a:ext cx="134004" cy="134004"/>
              <a:chOff x="8356813" y="1074288"/>
              <a:chExt cx="351900" cy="351900"/>
            </a:xfrm>
          </p:grpSpPr>
          <p:sp>
            <p:nvSpPr>
              <p:cNvPr id="1445" name="Google Shape;1445;p35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46" name="Google Shape;1446;p35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447" name="Google Shape;1447;p35"/>
            <p:cNvGrpSpPr/>
            <p:nvPr/>
          </p:nvGrpSpPr>
          <p:grpSpPr>
            <a:xfrm>
              <a:off x="7344361" y="3150259"/>
              <a:ext cx="134004" cy="134004"/>
              <a:chOff x="8356813" y="1074288"/>
              <a:chExt cx="351900" cy="351900"/>
            </a:xfrm>
          </p:grpSpPr>
          <p:sp>
            <p:nvSpPr>
              <p:cNvPr id="1448" name="Google Shape;1448;p35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49" name="Google Shape;1449;p35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450" name="Google Shape;1450;p35"/>
            <p:cNvGrpSpPr/>
            <p:nvPr/>
          </p:nvGrpSpPr>
          <p:grpSpPr>
            <a:xfrm>
              <a:off x="8337811" y="2464059"/>
              <a:ext cx="134004" cy="134004"/>
              <a:chOff x="8356813" y="1074288"/>
              <a:chExt cx="351900" cy="351900"/>
            </a:xfrm>
          </p:grpSpPr>
          <p:sp>
            <p:nvSpPr>
              <p:cNvPr id="1451" name="Google Shape;1451;p35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52" name="Google Shape;1452;p35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453" name="Google Shape;1453;p35"/>
            <p:cNvSpPr/>
            <p:nvPr/>
          </p:nvSpPr>
          <p:spPr>
            <a:xfrm rot="5400000">
              <a:off x="7687039" y="1023058"/>
              <a:ext cx="1421047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Team</a:t>
            </a:r>
            <a:endParaRPr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70" name="Google Shape;1669;p42">
            <a:extLst>
              <a:ext uri="{FF2B5EF4-FFF2-40B4-BE49-F238E27FC236}">
                <a16:creationId xmlns:a16="http://schemas.microsoft.com/office/drawing/2014/main" id="{8BE7D7D5-E51E-4243-8889-F454EB3715C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495939" y="2016123"/>
            <a:ext cx="2148384" cy="6420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Full-stack developer</a:t>
            </a:r>
            <a:endParaRPr dirty="0"/>
          </a:p>
        </p:txBody>
      </p:sp>
      <p:sp>
        <p:nvSpPr>
          <p:cNvPr id="71" name="Google Shape;1670;p42">
            <a:extLst>
              <a:ext uri="{FF2B5EF4-FFF2-40B4-BE49-F238E27FC236}">
                <a16:creationId xmlns:a16="http://schemas.microsoft.com/office/drawing/2014/main" id="{5AAFC7A5-CAED-4C02-8C2E-4FB6D0AD6ECD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495939" y="3807068"/>
            <a:ext cx="2568638" cy="6138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Back-end developer</a:t>
            </a:r>
            <a:endParaRPr dirty="0"/>
          </a:p>
        </p:txBody>
      </p:sp>
      <p:sp>
        <p:nvSpPr>
          <p:cNvPr id="72" name="Google Shape;1672;p42">
            <a:extLst>
              <a:ext uri="{FF2B5EF4-FFF2-40B4-BE49-F238E27FC236}">
                <a16:creationId xmlns:a16="http://schemas.microsoft.com/office/drawing/2014/main" id="{F4E80723-C0D3-4B1B-8F67-C1EE0AB5EFFB}"/>
              </a:ext>
            </a:extLst>
          </p:cNvPr>
          <p:cNvSpPr txBox="1">
            <a:spLocks/>
          </p:cNvSpPr>
          <p:nvPr/>
        </p:nvSpPr>
        <p:spPr>
          <a:xfrm>
            <a:off x="1495939" y="1690023"/>
            <a:ext cx="19818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0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marL="0" indent="0"/>
            <a:r>
              <a:rPr lang="bg-BG" dirty="0"/>
              <a:t>Стас Узунов</a:t>
            </a:r>
          </a:p>
        </p:txBody>
      </p:sp>
      <p:sp>
        <p:nvSpPr>
          <p:cNvPr id="73" name="Google Shape;1673;p42">
            <a:extLst>
              <a:ext uri="{FF2B5EF4-FFF2-40B4-BE49-F238E27FC236}">
                <a16:creationId xmlns:a16="http://schemas.microsoft.com/office/drawing/2014/main" id="{8B65F0DD-14F9-4F72-A3E1-1AF1320E0EE4}"/>
              </a:ext>
            </a:extLst>
          </p:cNvPr>
          <p:cNvSpPr txBox="1">
            <a:spLocks/>
          </p:cNvSpPr>
          <p:nvPr/>
        </p:nvSpPr>
        <p:spPr>
          <a:xfrm>
            <a:off x="1495938" y="3480968"/>
            <a:ext cx="2677772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2000" b="1" dirty="0">
                <a:solidFill>
                  <a:schemeClr val="dk1"/>
                </a:solidFill>
                <a:latin typeface="IBM Plex Mono"/>
              </a:rPr>
              <a:t>А</a:t>
            </a:r>
            <a:r>
              <a:rPr lang="bg-BG" sz="2000" b="1" dirty="0">
                <a:solidFill>
                  <a:schemeClr val="dk1"/>
                </a:solidFill>
                <a:latin typeface="IBM Plex Mono"/>
                <a:sym typeface="IBM Plex Mono"/>
              </a:rPr>
              <a:t>лекцандър Енчев</a:t>
            </a:r>
          </a:p>
        </p:txBody>
      </p:sp>
      <p:grpSp>
        <p:nvGrpSpPr>
          <p:cNvPr id="74" name="Google Shape;3054;p65">
            <a:extLst>
              <a:ext uri="{FF2B5EF4-FFF2-40B4-BE49-F238E27FC236}">
                <a16:creationId xmlns:a16="http://schemas.microsoft.com/office/drawing/2014/main" id="{59A3B84D-44A4-45F3-94DA-B82C8CFDB407}"/>
              </a:ext>
            </a:extLst>
          </p:cNvPr>
          <p:cNvGrpSpPr/>
          <p:nvPr/>
        </p:nvGrpSpPr>
        <p:grpSpPr>
          <a:xfrm>
            <a:off x="1587001" y="1209801"/>
            <a:ext cx="349853" cy="297871"/>
            <a:chOff x="2335403" y="748460"/>
            <a:chExt cx="477313" cy="406392"/>
          </a:xfrm>
        </p:grpSpPr>
        <p:sp>
          <p:nvSpPr>
            <p:cNvPr id="75" name="Google Shape;3055;p65">
              <a:extLst>
                <a:ext uri="{FF2B5EF4-FFF2-40B4-BE49-F238E27FC236}">
                  <a16:creationId xmlns:a16="http://schemas.microsoft.com/office/drawing/2014/main" id="{0DE43DFB-6798-4592-BD65-A2EBFADF8401}"/>
                </a:ext>
              </a:extLst>
            </p:cNvPr>
            <p:cNvSpPr/>
            <p:nvPr/>
          </p:nvSpPr>
          <p:spPr>
            <a:xfrm>
              <a:off x="2419697" y="928793"/>
              <a:ext cx="35044" cy="13676"/>
            </a:xfrm>
            <a:custGeom>
              <a:avLst/>
              <a:gdLst/>
              <a:ahLst/>
              <a:cxnLst/>
              <a:rect l="l" t="t" r="r" b="b"/>
              <a:pathLst>
                <a:path w="925" h="361" extrusionOk="0">
                  <a:moveTo>
                    <a:pt x="199" y="0"/>
                  </a:moveTo>
                  <a:cubicBezTo>
                    <a:pt x="102" y="0"/>
                    <a:pt x="17" y="69"/>
                    <a:pt x="10" y="164"/>
                  </a:cubicBezTo>
                  <a:cubicBezTo>
                    <a:pt x="1" y="272"/>
                    <a:pt x="85" y="361"/>
                    <a:pt x="189" y="361"/>
                  </a:cubicBezTo>
                  <a:lnTo>
                    <a:pt x="728" y="361"/>
                  </a:lnTo>
                  <a:cubicBezTo>
                    <a:pt x="823" y="361"/>
                    <a:pt x="908" y="291"/>
                    <a:pt x="916" y="197"/>
                  </a:cubicBezTo>
                  <a:cubicBezTo>
                    <a:pt x="924" y="89"/>
                    <a:pt x="841" y="0"/>
                    <a:pt x="7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" name="Google Shape;3056;p65">
              <a:extLst>
                <a:ext uri="{FF2B5EF4-FFF2-40B4-BE49-F238E27FC236}">
                  <a16:creationId xmlns:a16="http://schemas.microsoft.com/office/drawing/2014/main" id="{C27631C8-09FB-4B6D-A1A6-43E9C69F89FF}"/>
                </a:ext>
              </a:extLst>
            </p:cNvPr>
            <p:cNvSpPr/>
            <p:nvPr/>
          </p:nvSpPr>
          <p:spPr>
            <a:xfrm>
              <a:off x="2466106" y="928793"/>
              <a:ext cx="51713" cy="13676"/>
            </a:xfrm>
            <a:custGeom>
              <a:avLst/>
              <a:gdLst/>
              <a:ahLst/>
              <a:cxnLst/>
              <a:rect l="l" t="t" r="r" b="b"/>
              <a:pathLst>
                <a:path w="1365" h="361" extrusionOk="0">
                  <a:moveTo>
                    <a:pt x="197" y="0"/>
                  </a:moveTo>
                  <a:cubicBezTo>
                    <a:pt x="102" y="0"/>
                    <a:pt x="17" y="69"/>
                    <a:pt x="8" y="164"/>
                  </a:cubicBezTo>
                  <a:cubicBezTo>
                    <a:pt x="0" y="272"/>
                    <a:pt x="84" y="361"/>
                    <a:pt x="189" y="361"/>
                  </a:cubicBezTo>
                  <a:lnTo>
                    <a:pt x="1166" y="361"/>
                  </a:lnTo>
                  <a:cubicBezTo>
                    <a:pt x="1262" y="361"/>
                    <a:pt x="1347" y="291"/>
                    <a:pt x="1354" y="197"/>
                  </a:cubicBezTo>
                  <a:cubicBezTo>
                    <a:pt x="1365" y="89"/>
                    <a:pt x="1281" y="0"/>
                    <a:pt x="1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" name="Google Shape;3057;p65">
              <a:extLst>
                <a:ext uri="{FF2B5EF4-FFF2-40B4-BE49-F238E27FC236}">
                  <a16:creationId xmlns:a16="http://schemas.microsoft.com/office/drawing/2014/main" id="{1BCB144D-D58A-4300-97C8-05BF830F46C0}"/>
                </a:ext>
              </a:extLst>
            </p:cNvPr>
            <p:cNvSpPr/>
            <p:nvPr/>
          </p:nvSpPr>
          <p:spPr>
            <a:xfrm>
              <a:off x="2420152" y="900266"/>
              <a:ext cx="80354" cy="13676"/>
            </a:xfrm>
            <a:custGeom>
              <a:avLst/>
              <a:gdLst/>
              <a:ahLst/>
              <a:cxnLst/>
              <a:rect l="l" t="t" r="r" b="b"/>
              <a:pathLst>
                <a:path w="2121" h="361" extrusionOk="0">
                  <a:moveTo>
                    <a:pt x="198" y="0"/>
                  </a:moveTo>
                  <a:cubicBezTo>
                    <a:pt x="103" y="0"/>
                    <a:pt x="17" y="70"/>
                    <a:pt x="10" y="165"/>
                  </a:cubicBezTo>
                  <a:cubicBezTo>
                    <a:pt x="0" y="270"/>
                    <a:pt x="84" y="361"/>
                    <a:pt x="189" y="361"/>
                  </a:cubicBezTo>
                  <a:lnTo>
                    <a:pt x="1922" y="361"/>
                  </a:lnTo>
                  <a:cubicBezTo>
                    <a:pt x="2017" y="361"/>
                    <a:pt x="2103" y="291"/>
                    <a:pt x="2111" y="197"/>
                  </a:cubicBezTo>
                  <a:cubicBezTo>
                    <a:pt x="2120" y="89"/>
                    <a:pt x="2036" y="0"/>
                    <a:pt x="19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" name="Google Shape;3058;p65">
              <a:extLst>
                <a:ext uri="{FF2B5EF4-FFF2-40B4-BE49-F238E27FC236}">
                  <a16:creationId xmlns:a16="http://schemas.microsoft.com/office/drawing/2014/main" id="{7712C180-AB16-4F75-967A-E6CE601E8D4F}"/>
                </a:ext>
              </a:extLst>
            </p:cNvPr>
            <p:cNvSpPr/>
            <p:nvPr/>
          </p:nvSpPr>
          <p:spPr>
            <a:xfrm>
              <a:off x="2419659" y="871700"/>
              <a:ext cx="35044" cy="13676"/>
            </a:xfrm>
            <a:custGeom>
              <a:avLst/>
              <a:gdLst/>
              <a:ahLst/>
              <a:cxnLst/>
              <a:rect l="l" t="t" r="r" b="b"/>
              <a:pathLst>
                <a:path w="925" h="361" extrusionOk="0">
                  <a:moveTo>
                    <a:pt x="198" y="0"/>
                  </a:moveTo>
                  <a:cubicBezTo>
                    <a:pt x="102" y="0"/>
                    <a:pt x="17" y="70"/>
                    <a:pt x="9" y="165"/>
                  </a:cubicBezTo>
                  <a:cubicBezTo>
                    <a:pt x="1" y="271"/>
                    <a:pt x="84" y="360"/>
                    <a:pt x="189" y="360"/>
                  </a:cubicBezTo>
                  <a:lnTo>
                    <a:pt x="726" y="360"/>
                  </a:lnTo>
                  <a:cubicBezTo>
                    <a:pt x="823" y="360"/>
                    <a:pt x="908" y="291"/>
                    <a:pt x="915" y="197"/>
                  </a:cubicBezTo>
                  <a:cubicBezTo>
                    <a:pt x="924" y="89"/>
                    <a:pt x="841" y="0"/>
                    <a:pt x="7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" name="Google Shape;3059;p65">
              <a:extLst>
                <a:ext uri="{FF2B5EF4-FFF2-40B4-BE49-F238E27FC236}">
                  <a16:creationId xmlns:a16="http://schemas.microsoft.com/office/drawing/2014/main" id="{F7AA51F4-6EF5-475D-BF6E-24C3058A7FDF}"/>
                </a:ext>
              </a:extLst>
            </p:cNvPr>
            <p:cNvSpPr/>
            <p:nvPr/>
          </p:nvSpPr>
          <p:spPr>
            <a:xfrm>
              <a:off x="2466485" y="871700"/>
              <a:ext cx="84597" cy="13676"/>
            </a:xfrm>
            <a:custGeom>
              <a:avLst/>
              <a:gdLst/>
              <a:ahLst/>
              <a:cxnLst/>
              <a:rect l="l" t="t" r="r" b="b"/>
              <a:pathLst>
                <a:path w="2233" h="361" extrusionOk="0">
                  <a:moveTo>
                    <a:pt x="197" y="0"/>
                  </a:moveTo>
                  <a:cubicBezTo>
                    <a:pt x="102" y="0"/>
                    <a:pt x="17" y="70"/>
                    <a:pt x="9" y="165"/>
                  </a:cubicBezTo>
                  <a:cubicBezTo>
                    <a:pt x="1" y="271"/>
                    <a:pt x="83" y="360"/>
                    <a:pt x="188" y="360"/>
                  </a:cubicBezTo>
                  <a:lnTo>
                    <a:pt x="2035" y="360"/>
                  </a:lnTo>
                  <a:cubicBezTo>
                    <a:pt x="2130" y="360"/>
                    <a:pt x="2216" y="291"/>
                    <a:pt x="2223" y="197"/>
                  </a:cubicBezTo>
                  <a:cubicBezTo>
                    <a:pt x="2232" y="89"/>
                    <a:pt x="2149" y="0"/>
                    <a:pt x="20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" name="Google Shape;3060;p65">
              <a:extLst>
                <a:ext uri="{FF2B5EF4-FFF2-40B4-BE49-F238E27FC236}">
                  <a16:creationId xmlns:a16="http://schemas.microsoft.com/office/drawing/2014/main" id="{D20A09EA-31A4-4F54-8667-FFF023F32B7F}"/>
                </a:ext>
              </a:extLst>
            </p:cNvPr>
            <p:cNvSpPr/>
            <p:nvPr/>
          </p:nvSpPr>
          <p:spPr>
            <a:xfrm>
              <a:off x="2428714" y="978953"/>
              <a:ext cx="61828" cy="72171"/>
            </a:xfrm>
            <a:custGeom>
              <a:avLst/>
              <a:gdLst/>
              <a:ahLst/>
              <a:cxnLst/>
              <a:rect l="l" t="t" r="r" b="b"/>
              <a:pathLst>
                <a:path w="1632" h="1905" extrusionOk="0">
                  <a:moveTo>
                    <a:pt x="821" y="648"/>
                  </a:moveTo>
                  <a:lnTo>
                    <a:pt x="1015" y="1167"/>
                  </a:lnTo>
                  <a:lnTo>
                    <a:pt x="623" y="1167"/>
                  </a:lnTo>
                  <a:lnTo>
                    <a:pt x="821" y="648"/>
                  </a:lnTo>
                  <a:close/>
                  <a:moveTo>
                    <a:pt x="820" y="0"/>
                  </a:moveTo>
                  <a:cubicBezTo>
                    <a:pt x="730" y="0"/>
                    <a:pt x="650" y="54"/>
                    <a:pt x="616" y="136"/>
                  </a:cubicBezTo>
                  <a:cubicBezTo>
                    <a:pt x="616" y="137"/>
                    <a:pt x="615" y="138"/>
                    <a:pt x="615" y="141"/>
                  </a:cubicBezTo>
                  <a:lnTo>
                    <a:pt x="37" y="1655"/>
                  </a:lnTo>
                  <a:cubicBezTo>
                    <a:pt x="0" y="1757"/>
                    <a:pt x="60" y="1855"/>
                    <a:pt x="146" y="1891"/>
                  </a:cubicBezTo>
                  <a:cubicBezTo>
                    <a:pt x="166" y="1899"/>
                    <a:pt x="187" y="1903"/>
                    <a:pt x="208" y="1903"/>
                  </a:cubicBezTo>
                  <a:cubicBezTo>
                    <a:pt x="282" y="1903"/>
                    <a:pt x="357" y="1856"/>
                    <a:pt x="383" y="1786"/>
                  </a:cubicBezTo>
                  <a:lnTo>
                    <a:pt x="481" y="1528"/>
                  </a:lnTo>
                  <a:lnTo>
                    <a:pt x="1155" y="1528"/>
                  </a:lnTo>
                  <a:lnTo>
                    <a:pt x="1251" y="1786"/>
                  </a:lnTo>
                  <a:cubicBezTo>
                    <a:pt x="1279" y="1860"/>
                    <a:pt x="1349" y="1905"/>
                    <a:pt x="1423" y="1905"/>
                  </a:cubicBezTo>
                  <a:cubicBezTo>
                    <a:pt x="1444" y="1905"/>
                    <a:pt x="1466" y="1901"/>
                    <a:pt x="1488" y="1893"/>
                  </a:cubicBezTo>
                  <a:cubicBezTo>
                    <a:pt x="1584" y="1858"/>
                    <a:pt x="1631" y="1750"/>
                    <a:pt x="1596" y="1656"/>
                  </a:cubicBezTo>
                  <a:lnTo>
                    <a:pt x="1024" y="142"/>
                  </a:lnTo>
                  <a:cubicBezTo>
                    <a:pt x="1024" y="139"/>
                    <a:pt x="1022" y="137"/>
                    <a:pt x="1022" y="136"/>
                  </a:cubicBezTo>
                  <a:cubicBezTo>
                    <a:pt x="988" y="54"/>
                    <a:pt x="909" y="0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" name="Google Shape;3061;p65">
              <a:extLst>
                <a:ext uri="{FF2B5EF4-FFF2-40B4-BE49-F238E27FC236}">
                  <a16:creationId xmlns:a16="http://schemas.microsoft.com/office/drawing/2014/main" id="{CC739DFE-AF25-40D3-80FB-B032789241F6}"/>
                </a:ext>
              </a:extLst>
            </p:cNvPr>
            <p:cNvSpPr/>
            <p:nvPr/>
          </p:nvSpPr>
          <p:spPr>
            <a:xfrm>
              <a:off x="2492701" y="998388"/>
              <a:ext cx="48265" cy="52660"/>
            </a:xfrm>
            <a:custGeom>
              <a:avLst/>
              <a:gdLst/>
              <a:ahLst/>
              <a:cxnLst/>
              <a:rect l="l" t="t" r="r" b="b"/>
              <a:pathLst>
                <a:path w="1274" h="1390" extrusionOk="0">
                  <a:moveTo>
                    <a:pt x="654" y="430"/>
                  </a:moveTo>
                  <a:cubicBezTo>
                    <a:pt x="801" y="430"/>
                    <a:pt x="919" y="549"/>
                    <a:pt x="919" y="696"/>
                  </a:cubicBezTo>
                  <a:cubicBezTo>
                    <a:pt x="919" y="842"/>
                    <a:pt x="801" y="961"/>
                    <a:pt x="654" y="961"/>
                  </a:cubicBezTo>
                  <a:cubicBezTo>
                    <a:pt x="508" y="961"/>
                    <a:pt x="388" y="842"/>
                    <a:pt x="388" y="696"/>
                  </a:cubicBezTo>
                  <a:cubicBezTo>
                    <a:pt x="388" y="549"/>
                    <a:pt x="508" y="430"/>
                    <a:pt x="654" y="430"/>
                  </a:cubicBezTo>
                  <a:close/>
                  <a:moveTo>
                    <a:pt x="1089" y="1"/>
                  </a:moveTo>
                  <a:cubicBezTo>
                    <a:pt x="1008" y="1"/>
                    <a:pt x="941" y="52"/>
                    <a:pt x="916" y="123"/>
                  </a:cubicBezTo>
                  <a:cubicBezTo>
                    <a:pt x="832" y="83"/>
                    <a:pt x="736" y="59"/>
                    <a:pt x="635" y="59"/>
                  </a:cubicBezTo>
                  <a:cubicBezTo>
                    <a:pt x="623" y="59"/>
                    <a:pt x="611" y="59"/>
                    <a:pt x="599" y="60"/>
                  </a:cubicBezTo>
                  <a:cubicBezTo>
                    <a:pt x="267" y="81"/>
                    <a:pt x="1" y="366"/>
                    <a:pt x="5" y="699"/>
                  </a:cubicBezTo>
                  <a:cubicBezTo>
                    <a:pt x="7" y="1049"/>
                    <a:pt x="291" y="1331"/>
                    <a:pt x="640" y="1331"/>
                  </a:cubicBezTo>
                  <a:cubicBezTo>
                    <a:pt x="739" y="1331"/>
                    <a:pt x="831" y="1309"/>
                    <a:pt x="916" y="1267"/>
                  </a:cubicBezTo>
                  <a:cubicBezTo>
                    <a:pt x="941" y="1339"/>
                    <a:pt x="1009" y="1389"/>
                    <a:pt x="1088" y="1389"/>
                  </a:cubicBezTo>
                  <a:cubicBezTo>
                    <a:pt x="1101" y="1389"/>
                    <a:pt x="1114" y="1388"/>
                    <a:pt x="1128" y="1385"/>
                  </a:cubicBezTo>
                  <a:cubicBezTo>
                    <a:pt x="1214" y="1367"/>
                    <a:pt x="1273" y="1288"/>
                    <a:pt x="1273" y="1200"/>
                  </a:cubicBezTo>
                  <a:lnTo>
                    <a:pt x="1273" y="190"/>
                  </a:lnTo>
                  <a:cubicBezTo>
                    <a:pt x="1273" y="102"/>
                    <a:pt x="1214" y="22"/>
                    <a:pt x="1128" y="5"/>
                  </a:cubicBezTo>
                  <a:cubicBezTo>
                    <a:pt x="1115" y="2"/>
                    <a:pt x="1101" y="1"/>
                    <a:pt x="1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" name="Google Shape;3062;p65">
              <a:extLst>
                <a:ext uri="{FF2B5EF4-FFF2-40B4-BE49-F238E27FC236}">
                  <a16:creationId xmlns:a16="http://schemas.microsoft.com/office/drawing/2014/main" id="{6A0568A1-3C68-4326-A657-52715018BB98}"/>
                </a:ext>
              </a:extLst>
            </p:cNvPr>
            <p:cNvSpPr/>
            <p:nvPr/>
          </p:nvSpPr>
          <p:spPr>
            <a:xfrm>
              <a:off x="2597264" y="977437"/>
              <a:ext cx="36635" cy="75164"/>
            </a:xfrm>
            <a:custGeom>
              <a:avLst/>
              <a:gdLst/>
              <a:ahLst/>
              <a:cxnLst/>
              <a:rect l="l" t="t" r="r" b="b"/>
              <a:pathLst>
                <a:path w="967" h="1984" extrusionOk="0">
                  <a:moveTo>
                    <a:pt x="771" y="0"/>
                  </a:moveTo>
                  <a:cubicBezTo>
                    <a:pt x="467" y="0"/>
                    <a:pt x="217" y="223"/>
                    <a:pt x="217" y="497"/>
                  </a:cubicBezTo>
                  <a:lnTo>
                    <a:pt x="217" y="731"/>
                  </a:lnTo>
                  <a:cubicBezTo>
                    <a:pt x="205" y="788"/>
                    <a:pt x="181" y="807"/>
                    <a:pt x="142" y="820"/>
                  </a:cubicBezTo>
                  <a:cubicBezTo>
                    <a:pt x="83" y="841"/>
                    <a:pt x="35" y="890"/>
                    <a:pt x="23" y="950"/>
                  </a:cubicBezTo>
                  <a:cubicBezTo>
                    <a:pt x="1" y="1042"/>
                    <a:pt x="53" y="1134"/>
                    <a:pt x="139" y="1162"/>
                  </a:cubicBezTo>
                  <a:cubicBezTo>
                    <a:pt x="180" y="1177"/>
                    <a:pt x="205" y="1194"/>
                    <a:pt x="217" y="1252"/>
                  </a:cubicBezTo>
                  <a:lnTo>
                    <a:pt x="217" y="1487"/>
                  </a:lnTo>
                  <a:cubicBezTo>
                    <a:pt x="217" y="1758"/>
                    <a:pt x="462" y="1979"/>
                    <a:pt x="764" y="1983"/>
                  </a:cubicBezTo>
                  <a:cubicBezTo>
                    <a:pt x="765" y="1983"/>
                    <a:pt x="766" y="1983"/>
                    <a:pt x="766" y="1983"/>
                  </a:cubicBezTo>
                  <a:cubicBezTo>
                    <a:pt x="854" y="1983"/>
                    <a:pt x="934" y="1921"/>
                    <a:pt x="948" y="1833"/>
                  </a:cubicBezTo>
                  <a:cubicBezTo>
                    <a:pt x="966" y="1719"/>
                    <a:pt x="880" y="1623"/>
                    <a:pt x="770" y="1623"/>
                  </a:cubicBezTo>
                  <a:cubicBezTo>
                    <a:pt x="666" y="1623"/>
                    <a:pt x="578" y="1561"/>
                    <a:pt x="578" y="1487"/>
                  </a:cubicBezTo>
                  <a:lnTo>
                    <a:pt x="578" y="1235"/>
                  </a:lnTo>
                  <a:cubicBezTo>
                    <a:pt x="578" y="1225"/>
                    <a:pt x="577" y="1214"/>
                    <a:pt x="576" y="1204"/>
                  </a:cubicBezTo>
                  <a:cubicBezTo>
                    <a:pt x="560" y="1116"/>
                    <a:pt x="530" y="1047"/>
                    <a:pt x="490" y="992"/>
                  </a:cubicBezTo>
                  <a:cubicBezTo>
                    <a:pt x="530" y="937"/>
                    <a:pt x="560" y="868"/>
                    <a:pt x="576" y="780"/>
                  </a:cubicBezTo>
                  <a:cubicBezTo>
                    <a:pt x="577" y="769"/>
                    <a:pt x="578" y="759"/>
                    <a:pt x="578" y="748"/>
                  </a:cubicBezTo>
                  <a:lnTo>
                    <a:pt x="578" y="497"/>
                  </a:lnTo>
                  <a:cubicBezTo>
                    <a:pt x="578" y="425"/>
                    <a:pt x="661" y="365"/>
                    <a:pt x="764" y="361"/>
                  </a:cubicBezTo>
                  <a:cubicBezTo>
                    <a:pt x="859" y="359"/>
                    <a:pt x="944" y="287"/>
                    <a:pt x="951" y="192"/>
                  </a:cubicBezTo>
                  <a:cubicBezTo>
                    <a:pt x="958" y="87"/>
                    <a:pt x="875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" name="Google Shape;3063;p65">
              <a:extLst>
                <a:ext uri="{FF2B5EF4-FFF2-40B4-BE49-F238E27FC236}">
                  <a16:creationId xmlns:a16="http://schemas.microsoft.com/office/drawing/2014/main" id="{30259FDA-9F6E-456C-B7D1-F6CF390EB80C}"/>
                </a:ext>
              </a:extLst>
            </p:cNvPr>
            <p:cNvSpPr/>
            <p:nvPr/>
          </p:nvSpPr>
          <p:spPr>
            <a:xfrm>
              <a:off x="2692507" y="977513"/>
              <a:ext cx="36673" cy="75126"/>
            </a:xfrm>
            <a:custGeom>
              <a:avLst/>
              <a:gdLst/>
              <a:ahLst/>
              <a:cxnLst/>
              <a:rect l="l" t="t" r="r" b="b"/>
              <a:pathLst>
                <a:path w="968" h="1983" extrusionOk="0">
                  <a:moveTo>
                    <a:pt x="200" y="0"/>
                  </a:moveTo>
                  <a:cubicBezTo>
                    <a:pt x="113" y="0"/>
                    <a:pt x="34" y="63"/>
                    <a:pt x="20" y="149"/>
                  </a:cubicBezTo>
                  <a:cubicBezTo>
                    <a:pt x="0" y="263"/>
                    <a:pt x="88" y="360"/>
                    <a:pt x="198" y="360"/>
                  </a:cubicBezTo>
                  <a:cubicBezTo>
                    <a:pt x="303" y="360"/>
                    <a:pt x="390" y="422"/>
                    <a:pt x="390" y="496"/>
                  </a:cubicBezTo>
                  <a:lnTo>
                    <a:pt x="390" y="749"/>
                  </a:lnTo>
                  <a:cubicBezTo>
                    <a:pt x="390" y="760"/>
                    <a:pt x="392" y="770"/>
                    <a:pt x="393" y="781"/>
                  </a:cubicBezTo>
                  <a:cubicBezTo>
                    <a:pt x="409" y="868"/>
                    <a:pt x="439" y="936"/>
                    <a:pt x="478" y="991"/>
                  </a:cubicBezTo>
                  <a:cubicBezTo>
                    <a:pt x="440" y="1045"/>
                    <a:pt x="409" y="1114"/>
                    <a:pt x="393" y="1202"/>
                  </a:cubicBezTo>
                  <a:cubicBezTo>
                    <a:pt x="390" y="1211"/>
                    <a:pt x="390" y="1222"/>
                    <a:pt x="390" y="1232"/>
                  </a:cubicBezTo>
                  <a:lnTo>
                    <a:pt x="390" y="1485"/>
                  </a:lnTo>
                  <a:cubicBezTo>
                    <a:pt x="390" y="1557"/>
                    <a:pt x="305" y="1618"/>
                    <a:pt x="204" y="1621"/>
                  </a:cubicBezTo>
                  <a:cubicBezTo>
                    <a:pt x="109" y="1623"/>
                    <a:pt x="23" y="1694"/>
                    <a:pt x="18" y="1789"/>
                  </a:cubicBezTo>
                  <a:cubicBezTo>
                    <a:pt x="12" y="1894"/>
                    <a:pt x="95" y="1982"/>
                    <a:pt x="198" y="1982"/>
                  </a:cubicBezTo>
                  <a:cubicBezTo>
                    <a:pt x="503" y="1982"/>
                    <a:pt x="751" y="1759"/>
                    <a:pt x="751" y="1486"/>
                  </a:cubicBezTo>
                  <a:lnTo>
                    <a:pt x="751" y="1251"/>
                  </a:lnTo>
                  <a:cubicBezTo>
                    <a:pt x="765" y="1196"/>
                    <a:pt x="788" y="1176"/>
                    <a:pt x="828" y="1162"/>
                  </a:cubicBezTo>
                  <a:cubicBezTo>
                    <a:pt x="886" y="1141"/>
                    <a:pt x="933" y="1093"/>
                    <a:pt x="947" y="1033"/>
                  </a:cubicBezTo>
                  <a:cubicBezTo>
                    <a:pt x="968" y="940"/>
                    <a:pt x="916" y="850"/>
                    <a:pt x="829" y="821"/>
                  </a:cubicBezTo>
                  <a:cubicBezTo>
                    <a:pt x="788" y="806"/>
                    <a:pt x="764" y="788"/>
                    <a:pt x="750" y="730"/>
                  </a:cubicBezTo>
                  <a:lnTo>
                    <a:pt x="750" y="496"/>
                  </a:lnTo>
                  <a:cubicBezTo>
                    <a:pt x="750" y="226"/>
                    <a:pt x="505" y="4"/>
                    <a:pt x="204" y="0"/>
                  </a:cubicBezTo>
                  <a:cubicBezTo>
                    <a:pt x="203" y="0"/>
                    <a:pt x="202" y="0"/>
                    <a:pt x="2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" name="Google Shape;3064;p65">
              <a:extLst>
                <a:ext uri="{FF2B5EF4-FFF2-40B4-BE49-F238E27FC236}">
                  <a16:creationId xmlns:a16="http://schemas.microsoft.com/office/drawing/2014/main" id="{12D171B4-9D20-4F80-A1B6-49597E7877DE}"/>
                </a:ext>
              </a:extLst>
            </p:cNvPr>
            <p:cNvSpPr/>
            <p:nvPr/>
          </p:nvSpPr>
          <p:spPr>
            <a:xfrm>
              <a:off x="2643749" y="978536"/>
              <a:ext cx="39249" cy="72891"/>
            </a:xfrm>
            <a:custGeom>
              <a:avLst/>
              <a:gdLst/>
              <a:ahLst/>
              <a:cxnLst/>
              <a:rect l="l" t="t" r="r" b="b"/>
              <a:pathLst>
                <a:path w="1036" h="1924" extrusionOk="0">
                  <a:moveTo>
                    <a:pt x="826" y="0"/>
                  </a:moveTo>
                  <a:cubicBezTo>
                    <a:pt x="753" y="0"/>
                    <a:pt x="683" y="44"/>
                    <a:pt x="655" y="117"/>
                  </a:cubicBezTo>
                  <a:lnTo>
                    <a:pt x="37" y="1671"/>
                  </a:lnTo>
                  <a:cubicBezTo>
                    <a:pt x="0" y="1765"/>
                    <a:pt x="46" y="1872"/>
                    <a:pt x="140" y="1911"/>
                  </a:cubicBezTo>
                  <a:cubicBezTo>
                    <a:pt x="162" y="1919"/>
                    <a:pt x="186" y="1924"/>
                    <a:pt x="208" y="1924"/>
                  </a:cubicBezTo>
                  <a:cubicBezTo>
                    <a:pt x="282" y="1924"/>
                    <a:pt x="351" y="1880"/>
                    <a:pt x="380" y="1807"/>
                  </a:cubicBezTo>
                  <a:lnTo>
                    <a:pt x="998" y="253"/>
                  </a:lnTo>
                  <a:cubicBezTo>
                    <a:pt x="1036" y="159"/>
                    <a:pt x="990" y="52"/>
                    <a:pt x="894" y="13"/>
                  </a:cubicBezTo>
                  <a:cubicBezTo>
                    <a:pt x="872" y="4"/>
                    <a:pt x="849" y="0"/>
                    <a:pt x="8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" name="Google Shape;3065;p65">
              <a:extLst>
                <a:ext uri="{FF2B5EF4-FFF2-40B4-BE49-F238E27FC236}">
                  <a16:creationId xmlns:a16="http://schemas.microsoft.com/office/drawing/2014/main" id="{3C392F7F-A6C5-46E7-967E-8F8870694A07}"/>
                </a:ext>
              </a:extLst>
            </p:cNvPr>
            <p:cNvSpPr/>
            <p:nvPr/>
          </p:nvSpPr>
          <p:spPr>
            <a:xfrm>
              <a:off x="2335403" y="748460"/>
              <a:ext cx="477313" cy="406392"/>
            </a:xfrm>
            <a:custGeom>
              <a:avLst/>
              <a:gdLst/>
              <a:ahLst/>
              <a:cxnLst/>
              <a:rect l="l" t="t" r="r" b="b"/>
              <a:pathLst>
                <a:path w="12599" h="10727" extrusionOk="0">
                  <a:moveTo>
                    <a:pt x="10849" y="378"/>
                  </a:moveTo>
                  <a:cubicBezTo>
                    <a:pt x="10913" y="378"/>
                    <a:pt x="10994" y="438"/>
                    <a:pt x="11079" y="499"/>
                  </a:cubicBezTo>
                  <a:cubicBezTo>
                    <a:pt x="11240" y="616"/>
                    <a:pt x="11385" y="675"/>
                    <a:pt x="11582" y="707"/>
                  </a:cubicBezTo>
                  <a:cubicBezTo>
                    <a:pt x="11680" y="723"/>
                    <a:pt x="11781" y="740"/>
                    <a:pt x="11823" y="781"/>
                  </a:cubicBezTo>
                  <a:cubicBezTo>
                    <a:pt x="11864" y="823"/>
                    <a:pt x="11882" y="925"/>
                    <a:pt x="11898" y="1022"/>
                  </a:cubicBezTo>
                  <a:cubicBezTo>
                    <a:pt x="11929" y="1211"/>
                    <a:pt x="11994" y="1371"/>
                    <a:pt x="12105" y="1525"/>
                  </a:cubicBezTo>
                  <a:cubicBezTo>
                    <a:pt x="12167" y="1611"/>
                    <a:pt x="12226" y="1692"/>
                    <a:pt x="12226" y="1755"/>
                  </a:cubicBezTo>
                  <a:cubicBezTo>
                    <a:pt x="12226" y="1820"/>
                    <a:pt x="12167" y="1901"/>
                    <a:pt x="12105" y="1986"/>
                  </a:cubicBezTo>
                  <a:cubicBezTo>
                    <a:pt x="11993" y="2142"/>
                    <a:pt x="11929" y="2300"/>
                    <a:pt x="11898" y="2489"/>
                  </a:cubicBezTo>
                  <a:cubicBezTo>
                    <a:pt x="11880" y="2587"/>
                    <a:pt x="11864" y="2688"/>
                    <a:pt x="11823" y="2730"/>
                  </a:cubicBezTo>
                  <a:cubicBezTo>
                    <a:pt x="11781" y="2771"/>
                    <a:pt x="11680" y="2789"/>
                    <a:pt x="11582" y="2805"/>
                  </a:cubicBezTo>
                  <a:cubicBezTo>
                    <a:pt x="11385" y="2837"/>
                    <a:pt x="11241" y="2895"/>
                    <a:pt x="11079" y="3012"/>
                  </a:cubicBezTo>
                  <a:cubicBezTo>
                    <a:pt x="10994" y="3074"/>
                    <a:pt x="10913" y="3133"/>
                    <a:pt x="10849" y="3133"/>
                  </a:cubicBezTo>
                  <a:cubicBezTo>
                    <a:pt x="10785" y="3133"/>
                    <a:pt x="10704" y="3074"/>
                    <a:pt x="10618" y="3012"/>
                  </a:cubicBezTo>
                  <a:cubicBezTo>
                    <a:pt x="10459" y="2897"/>
                    <a:pt x="10311" y="2837"/>
                    <a:pt x="10115" y="2805"/>
                  </a:cubicBezTo>
                  <a:cubicBezTo>
                    <a:pt x="10018" y="2787"/>
                    <a:pt x="9916" y="2771"/>
                    <a:pt x="9875" y="2730"/>
                  </a:cubicBezTo>
                  <a:cubicBezTo>
                    <a:pt x="9833" y="2688"/>
                    <a:pt x="9816" y="2587"/>
                    <a:pt x="9800" y="2489"/>
                  </a:cubicBezTo>
                  <a:cubicBezTo>
                    <a:pt x="9769" y="2300"/>
                    <a:pt x="9705" y="2141"/>
                    <a:pt x="9592" y="1986"/>
                  </a:cubicBezTo>
                  <a:cubicBezTo>
                    <a:pt x="9531" y="1901"/>
                    <a:pt x="9472" y="1820"/>
                    <a:pt x="9472" y="1755"/>
                  </a:cubicBezTo>
                  <a:cubicBezTo>
                    <a:pt x="9472" y="1691"/>
                    <a:pt x="9531" y="1611"/>
                    <a:pt x="9592" y="1525"/>
                  </a:cubicBezTo>
                  <a:cubicBezTo>
                    <a:pt x="9709" y="1365"/>
                    <a:pt x="9768" y="1218"/>
                    <a:pt x="9800" y="1022"/>
                  </a:cubicBezTo>
                  <a:cubicBezTo>
                    <a:pt x="9816" y="925"/>
                    <a:pt x="9833" y="823"/>
                    <a:pt x="9875" y="781"/>
                  </a:cubicBezTo>
                  <a:cubicBezTo>
                    <a:pt x="9916" y="740"/>
                    <a:pt x="10018" y="723"/>
                    <a:pt x="10115" y="707"/>
                  </a:cubicBezTo>
                  <a:cubicBezTo>
                    <a:pt x="10309" y="675"/>
                    <a:pt x="10459" y="614"/>
                    <a:pt x="10618" y="499"/>
                  </a:cubicBezTo>
                  <a:cubicBezTo>
                    <a:pt x="10704" y="438"/>
                    <a:pt x="10785" y="378"/>
                    <a:pt x="10849" y="378"/>
                  </a:cubicBezTo>
                  <a:close/>
                  <a:moveTo>
                    <a:pt x="2977" y="2945"/>
                  </a:moveTo>
                  <a:cubicBezTo>
                    <a:pt x="4233" y="2945"/>
                    <a:pt x="6113" y="2946"/>
                    <a:pt x="6113" y="2946"/>
                  </a:cubicBezTo>
                  <a:lnTo>
                    <a:pt x="6113" y="5416"/>
                  </a:lnTo>
                  <a:lnTo>
                    <a:pt x="1788" y="5416"/>
                  </a:lnTo>
                  <a:lnTo>
                    <a:pt x="1788" y="3053"/>
                  </a:lnTo>
                  <a:cubicBezTo>
                    <a:pt x="1788" y="3002"/>
                    <a:pt x="1824" y="2957"/>
                    <a:pt x="1875" y="2946"/>
                  </a:cubicBezTo>
                  <a:cubicBezTo>
                    <a:pt x="1877" y="2946"/>
                    <a:pt x="2349" y="2945"/>
                    <a:pt x="2977" y="2945"/>
                  </a:cubicBezTo>
                  <a:close/>
                  <a:moveTo>
                    <a:pt x="9578" y="2959"/>
                  </a:moveTo>
                  <a:cubicBezTo>
                    <a:pt x="9585" y="2968"/>
                    <a:pt x="9595" y="2979"/>
                    <a:pt x="9604" y="2988"/>
                  </a:cubicBezTo>
                  <a:cubicBezTo>
                    <a:pt x="9730" y="3112"/>
                    <a:pt x="9898" y="3140"/>
                    <a:pt x="10045" y="3164"/>
                  </a:cubicBezTo>
                  <a:cubicBezTo>
                    <a:pt x="10186" y="3188"/>
                    <a:pt x="10277" y="3224"/>
                    <a:pt x="10393" y="3307"/>
                  </a:cubicBezTo>
                  <a:cubicBezTo>
                    <a:pt x="10501" y="3384"/>
                    <a:pt x="10633" y="3478"/>
                    <a:pt x="10796" y="3494"/>
                  </a:cubicBezTo>
                  <a:lnTo>
                    <a:pt x="10796" y="4467"/>
                  </a:lnTo>
                  <a:lnTo>
                    <a:pt x="9910" y="3523"/>
                  </a:lnTo>
                  <a:cubicBezTo>
                    <a:pt x="9874" y="3485"/>
                    <a:pt x="9824" y="3465"/>
                    <a:pt x="9775" y="3465"/>
                  </a:cubicBezTo>
                  <a:cubicBezTo>
                    <a:pt x="9730" y="3465"/>
                    <a:pt x="9685" y="3481"/>
                    <a:pt x="9649" y="3514"/>
                  </a:cubicBezTo>
                  <a:lnTo>
                    <a:pt x="8559" y="4515"/>
                  </a:lnTo>
                  <a:lnTo>
                    <a:pt x="8448" y="4396"/>
                  </a:lnTo>
                  <a:cubicBezTo>
                    <a:pt x="8416" y="4362"/>
                    <a:pt x="8373" y="4344"/>
                    <a:pt x="8328" y="4344"/>
                  </a:cubicBezTo>
                  <a:cubicBezTo>
                    <a:pt x="8316" y="4344"/>
                    <a:pt x="8303" y="4346"/>
                    <a:pt x="8290" y="4349"/>
                  </a:cubicBezTo>
                  <a:cubicBezTo>
                    <a:pt x="8134" y="4387"/>
                    <a:pt x="8097" y="4557"/>
                    <a:pt x="8189" y="4656"/>
                  </a:cubicBezTo>
                  <a:lnTo>
                    <a:pt x="8731" y="5233"/>
                  </a:lnTo>
                  <a:cubicBezTo>
                    <a:pt x="8767" y="5272"/>
                    <a:pt x="8816" y="5292"/>
                    <a:pt x="8866" y="5292"/>
                  </a:cubicBezTo>
                  <a:cubicBezTo>
                    <a:pt x="8944" y="5292"/>
                    <a:pt x="9023" y="5242"/>
                    <a:pt x="9050" y="5143"/>
                  </a:cubicBezTo>
                  <a:cubicBezTo>
                    <a:pt x="9064" y="5095"/>
                    <a:pt x="9042" y="5028"/>
                    <a:pt x="9009" y="4994"/>
                  </a:cubicBezTo>
                  <a:lnTo>
                    <a:pt x="8811" y="4784"/>
                  </a:lnTo>
                  <a:lnTo>
                    <a:pt x="9767" y="3907"/>
                  </a:lnTo>
                  <a:lnTo>
                    <a:pt x="10798" y="5005"/>
                  </a:lnTo>
                  <a:lnTo>
                    <a:pt x="10798" y="5418"/>
                  </a:lnTo>
                  <a:lnTo>
                    <a:pt x="6473" y="5418"/>
                  </a:lnTo>
                  <a:lnTo>
                    <a:pt x="6473" y="4835"/>
                  </a:lnTo>
                  <a:lnTo>
                    <a:pt x="7483" y="3907"/>
                  </a:lnTo>
                  <a:lnTo>
                    <a:pt x="7606" y="4038"/>
                  </a:lnTo>
                  <a:cubicBezTo>
                    <a:pt x="7642" y="4077"/>
                    <a:pt x="7692" y="4096"/>
                    <a:pt x="7741" y="4096"/>
                  </a:cubicBezTo>
                  <a:cubicBezTo>
                    <a:pt x="7786" y="4096"/>
                    <a:pt x="7831" y="4080"/>
                    <a:pt x="7867" y="4047"/>
                  </a:cubicBezTo>
                  <a:cubicBezTo>
                    <a:pt x="7941" y="3978"/>
                    <a:pt x="7945" y="3863"/>
                    <a:pt x="7876" y="3787"/>
                  </a:cubicBezTo>
                  <a:lnTo>
                    <a:pt x="7627" y="3523"/>
                  </a:lnTo>
                  <a:cubicBezTo>
                    <a:pt x="7591" y="3485"/>
                    <a:pt x="7541" y="3465"/>
                    <a:pt x="7492" y="3465"/>
                  </a:cubicBezTo>
                  <a:cubicBezTo>
                    <a:pt x="7447" y="3465"/>
                    <a:pt x="7402" y="3481"/>
                    <a:pt x="7366" y="3514"/>
                  </a:cubicBezTo>
                  <a:lnTo>
                    <a:pt x="6473" y="4335"/>
                  </a:lnTo>
                  <a:lnTo>
                    <a:pt x="6473" y="2959"/>
                  </a:lnTo>
                  <a:close/>
                  <a:moveTo>
                    <a:pt x="6113" y="5809"/>
                  </a:moveTo>
                  <a:lnTo>
                    <a:pt x="6113" y="8266"/>
                  </a:lnTo>
                  <a:lnTo>
                    <a:pt x="1903" y="8266"/>
                  </a:lnTo>
                  <a:cubicBezTo>
                    <a:pt x="1840" y="8266"/>
                    <a:pt x="1790" y="8216"/>
                    <a:pt x="1790" y="8153"/>
                  </a:cubicBezTo>
                  <a:lnTo>
                    <a:pt x="1790" y="5809"/>
                  </a:lnTo>
                  <a:close/>
                  <a:moveTo>
                    <a:pt x="10799" y="5809"/>
                  </a:moveTo>
                  <a:lnTo>
                    <a:pt x="10799" y="8153"/>
                  </a:lnTo>
                  <a:cubicBezTo>
                    <a:pt x="10799" y="8216"/>
                    <a:pt x="10748" y="8266"/>
                    <a:pt x="10685" y="8266"/>
                  </a:cubicBezTo>
                  <a:lnTo>
                    <a:pt x="6475" y="8266"/>
                  </a:lnTo>
                  <a:lnTo>
                    <a:pt x="6475" y="5809"/>
                  </a:lnTo>
                  <a:close/>
                  <a:moveTo>
                    <a:pt x="9197" y="2108"/>
                  </a:moveTo>
                  <a:cubicBezTo>
                    <a:pt x="9223" y="2147"/>
                    <a:pt x="9250" y="2184"/>
                    <a:pt x="9275" y="2219"/>
                  </a:cubicBezTo>
                  <a:cubicBezTo>
                    <a:pt x="9362" y="2336"/>
                    <a:pt x="9395" y="2415"/>
                    <a:pt x="9420" y="2557"/>
                  </a:cubicBezTo>
                  <a:cubicBezTo>
                    <a:pt x="9422" y="2571"/>
                    <a:pt x="9425" y="2586"/>
                    <a:pt x="9427" y="2599"/>
                  </a:cubicBezTo>
                  <a:lnTo>
                    <a:pt x="1910" y="2599"/>
                  </a:lnTo>
                  <a:cubicBezTo>
                    <a:pt x="1775" y="2599"/>
                    <a:pt x="1665" y="2644"/>
                    <a:pt x="1570" y="2739"/>
                  </a:cubicBezTo>
                  <a:cubicBezTo>
                    <a:pt x="1478" y="2828"/>
                    <a:pt x="1429" y="2957"/>
                    <a:pt x="1429" y="3084"/>
                  </a:cubicBezTo>
                  <a:lnTo>
                    <a:pt x="1429" y="8178"/>
                  </a:lnTo>
                  <a:cubicBezTo>
                    <a:pt x="1429" y="8445"/>
                    <a:pt x="1644" y="8661"/>
                    <a:pt x="1912" y="8661"/>
                  </a:cubicBezTo>
                  <a:lnTo>
                    <a:pt x="10690" y="8661"/>
                  </a:lnTo>
                  <a:cubicBezTo>
                    <a:pt x="10690" y="8661"/>
                    <a:pt x="11174" y="8424"/>
                    <a:pt x="11160" y="8157"/>
                  </a:cubicBezTo>
                  <a:lnTo>
                    <a:pt x="11160" y="3396"/>
                  </a:lnTo>
                  <a:cubicBezTo>
                    <a:pt x="11217" y="3368"/>
                    <a:pt x="11259" y="3339"/>
                    <a:pt x="11297" y="3313"/>
                  </a:cubicBezTo>
                  <a:cubicBezTo>
                    <a:pt x="11391" y="3245"/>
                    <a:pt x="11475" y="3199"/>
                    <a:pt x="11586" y="3178"/>
                  </a:cubicBezTo>
                  <a:lnTo>
                    <a:pt x="11586" y="8675"/>
                  </a:lnTo>
                  <a:lnTo>
                    <a:pt x="11585" y="8675"/>
                  </a:lnTo>
                  <a:cubicBezTo>
                    <a:pt x="11589" y="8934"/>
                    <a:pt x="11120" y="9152"/>
                    <a:pt x="11120" y="9152"/>
                  </a:cubicBezTo>
                  <a:lnTo>
                    <a:pt x="1471" y="9152"/>
                  </a:lnTo>
                  <a:cubicBezTo>
                    <a:pt x="1211" y="9152"/>
                    <a:pt x="1001" y="8942"/>
                    <a:pt x="1001" y="8683"/>
                  </a:cubicBezTo>
                  <a:lnTo>
                    <a:pt x="1001" y="2577"/>
                  </a:lnTo>
                  <a:cubicBezTo>
                    <a:pt x="1001" y="2318"/>
                    <a:pt x="1211" y="2108"/>
                    <a:pt x="1471" y="2108"/>
                  </a:cubicBezTo>
                  <a:close/>
                  <a:moveTo>
                    <a:pt x="7424" y="9511"/>
                  </a:moveTo>
                  <a:lnTo>
                    <a:pt x="7424" y="9558"/>
                  </a:lnTo>
                  <a:cubicBezTo>
                    <a:pt x="7425" y="9660"/>
                    <a:pt x="7343" y="9740"/>
                    <a:pt x="7243" y="9740"/>
                  </a:cubicBezTo>
                  <a:lnTo>
                    <a:pt x="5378" y="9740"/>
                  </a:lnTo>
                  <a:cubicBezTo>
                    <a:pt x="5278" y="9740"/>
                    <a:pt x="5196" y="9660"/>
                    <a:pt x="5196" y="9558"/>
                  </a:cubicBezTo>
                  <a:lnTo>
                    <a:pt x="5196" y="9511"/>
                  </a:lnTo>
                  <a:close/>
                  <a:moveTo>
                    <a:pt x="10836" y="0"/>
                  </a:moveTo>
                  <a:cubicBezTo>
                    <a:pt x="10652" y="0"/>
                    <a:pt x="10506" y="106"/>
                    <a:pt x="10390" y="190"/>
                  </a:cubicBezTo>
                  <a:cubicBezTo>
                    <a:pt x="10280" y="270"/>
                    <a:pt x="10176" y="312"/>
                    <a:pt x="10042" y="334"/>
                  </a:cubicBezTo>
                  <a:cubicBezTo>
                    <a:pt x="9894" y="358"/>
                    <a:pt x="9727" y="387"/>
                    <a:pt x="9602" y="512"/>
                  </a:cubicBezTo>
                  <a:cubicBezTo>
                    <a:pt x="9393" y="722"/>
                    <a:pt x="9452" y="1064"/>
                    <a:pt x="9282" y="1302"/>
                  </a:cubicBezTo>
                  <a:cubicBezTo>
                    <a:pt x="9203" y="1412"/>
                    <a:pt x="9105" y="1546"/>
                    <a:pt x="9093" y="1714"/>
                  </a:cubicBezTo>
                  <a:lnTo>
                    <a:pt x="1479" y="1714"/>
                  </a:lnTo>
                  <a:cubicBezTo>
                    <a:pt x="1017" y="1714"/>
                    <a:pt x="641" y="2089"/>
                    <a:pt x="641" y="2551"/>
                  </a:cubicBezTo>
                  <a:lnTo>
                    <a:pt x="641" y="8678"/>
                  </a:lnTo>
                  <a:cubicBezTo>
                    <a:pt x="641" y="8854"/>
                    <a:pt x="695" y="9017"/>
                    <a:pt x="787" y="9152"/>
                  </a:cubicBezTo>
                  <a:lnTo>
                    <a:pt x="492" y="9152"/>
                  </a:lnTo>
                  <a:cubicBezTo>
                    <a:pt x="221" y="9152"/>
                    <a:pt x="0" y="9373"/>
                    <a:pt x="0" y="9644"/>
                  </a:cubicBezTo>
                  <a:cubicBezTo>
                    <a:pt x="0" y="10239"/>
                    <a:pt x="484" y="10725"/>
                    <a:pt x="1081" y="10725"/>
                  </a:cubicBezTo>
                  <a:lnTo>
                    <a:pt x="2934" y="10725"/>
                  </a:lnTo>
                  <a:cubicBezTo>
                    <a:pt x="3009" y="10725"/>
                    <a:pt x="3080" y="10682"/>
                    <a:pt x="3109" y="10613"/>
                  </a:cubicBezTo>
                  <a:cubicBezTo>
                    <a:pt x="3169" y="10469"/>
                    <a:pt x="3066" y="10332"/>
                    <a:pt x="2930" y="10332"/>
                  </a:cubicBezTo>
                  <a:lnTo>
                    <a:pt x="1084" y="10332"/>
                  </a:lnTo>
                  <a:cubicBezTo>
                    <a:pt x="698" y="10332"/>
                    <a:pt x="382" y="10017"/>
                    <a:pt x="383" y="9631"/>
                  </a:cubicBezTo>
                  <a:cubicBezTo>
                    <a:pt x="383" y="9566"/>
                    <a:pt x="438" y="9514"/>
                    <a:pt x="504" y="9514"/>
                  </a:cubicBezTo>
                  <a:lnTo>
                    <a:pt x="4835" y="9514"/>
                  </a:lnTo>
                  <a:lnTo>
                    <a:pt x="4835" y="9553"/>
                  </a:lnTo>
                  <a:cubicBezTo>
                    <a:pt x="4835" y="9857"/>
                    <a:pt x="5081" y="10103"/>
                    <a:pt x="5385" y="10103"/>
                  </a:cubicBezTo>
                  <a:lnTo>
                    <a:pt x="7233" y="10103"/>
                  </a:lnTo>
                  <a:cubicBezTo>
                    <a:pt x="7537" y="10103"/>
                    <a:pt x="7783" y="9857"/>
                    <a:pt x="7783" y="9553"/>
                  </a:cubicBezTo>
                  <a:lnTo>
                    <a:pt x="7783" y="9514"/>
                  </a:lnTo>
                  <a:lnTo>
                    <a:pt x="12077" y="9514"/>
                  </a:lnTo>
                  <a:cubicBezTo>
                    <a:pt x="12142" y="9514"/>
                    <a:pt x="12196" y="9568"/>
                    <a:pt x="12196" y="9634"/>
                  </a:cubicBezTo>
                  <a:cubicBezTo>
                    <a:pt x="12196" y="10019"/>
                    <a:pt x="11882" y="10333"/>
                    <a:pt x="11496" y="10333"/>
                  </a:cubicBezTo>
                  <a:lnTo>
                    <a:pt x="3783" y="10333"/>
                  </a:lnTo>
                  <a:cubicBezTo>
                    <a:pt x="3708" y="10333"/>
                    <a:pt x="3637" y="10377"/>
                    <a:pt x="3608" y="10446"/>
                  </a:cubicBezTo>
                  <a:cubicBezTo>
                    <a:pt x="3547" y="10589"/>
                    <a:pt x="3651" y="10726"/>
                    <a:pt x="3787" y="10726"/>
                  </a:cubicBezTo>
                  <a:lnTo>
                    <a:pt x="11516" y="10726"/>
                  </a:lnTo>
                  <a:cubicBezTo>
                    <a:pt x="12111" y="10726"/>
                    <a:pt x="12597" y="10242"/>
                    <a:pt x="12597" y="9645"/>
                  </a:cubicBezTo>
                  <a:cubicBezTo>
                    <a:pt x="12599" y="9372"/>
                    <a:pt x="12377" y="9152"/>
                    <a:pt x="12105" y="9152"/>
                  </a:cubicBezTo>
                  <a:lnTo>
                    <a:pt x="11801" y="9152"/>
                  </a:lnTo>
                  <a:cubicBezTo>
                    <a:pt x="11891" y="9018"/>
                    <a:pt x="11945" y="8855"/>
                    <a:pt x="11945" y="8682"/>
                  </a:cubicBezTo>
                  <a:lnTo>
                    <a:pt x="11945" y="3077"/>
                  </a:lnTo>
                  <a:cubicBezTo>
                    <a:pt x="11989" y="3053"/>
                    <a:pt x="12032" y="3025"/>
                    <a:pt x="12071" y="2986"/>
                  </a:cubicBezTo>
                  <a:cubicBezTo>
                    <a:pt x="12196" y="2860"/>
                    <a:pt x="12224" y="2693"/>
                    <a:pt x="12249" y="2545"/>
                  </a:cubicBezTo>
                  <a:cubicBezTo>
                    <a:pt x="12271" y="2410"/>
                    <a:pt x="12312" y="2308"/>
                    <a:pt x="12392" y="2197"/>
                  </a:cubicBezTo>
                  <a:cubicBezTo>
                    <a:pt x="12478" y="2079"/>
                    <a:pt x="12583" y="1934"/>
                    <a:pt x="12583" y="1749"/>
                  </a:cubicBezTo>
                  <a:cubicBezTo>
                    <a:pt x="12583" y="1565"/>
                    <a:pt x="12478" y="1419"/>
                    <a:pt x="12392" y="1302"/>
                  </a:cubicBezTo>
                  <a:cubicBezTo>
                    <a:pt x="12312" y="1189"/>
                    <a:pt x="12272" y="1089"/>
                    <a:pt x="12249" y="953"/>
                  </a:cubicBezTo>
                  <a:cubicBezTo>
                    <a:pt x="12224" y="806"/>
                    <a:pt x="12196" y="638"/>
                    <a:pt x="12071" y="512"/>
                  </a:cubicBezTo>
                  <a:cubicBezTo>
                    <a:pt x="11945" y="387"/>
                    <a:pt x="11778" y="359"/>
                    <a:pt x="11631" y="334"/>
                  </a:cubicBezTo>
                  <a:cubicBezTo>
                    <a:pt x="11486" y="310"/>
                    <a:pt x="11400" y="276"/>
                    <a:pt x="11282" y="190"/>
                  </a:cubicBezTo>
                  <a:cubicBezTo>
                    <a:pt x="11166" y="105"/>
                    <a:pt x="11020" y="0"/>
                    <a:pt x="108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" name="Google Shape;3066;p65">
              <a:extLst>
                <a:ext uri="{FF2B5EF4-FFF2-40B4-BE49-F238E27FC236}">
                  <a16:creationId xmlns:a16="http://schemas.microsoft.com/office/drawing/2014/main" id="{3ABAA651-9B6B-4AA6-81E1-E1E4C89EC28D}"/>
                </a:ext>
              </a:extLst>
            </p:cNvPr>
            <p:cNvSpPr/>
            <p:nvPr/>
          </p:nvSpPr>
          <p:spPr>
            <a:xfrm>
              <a:off x="2716147" y="788278"/>
              <a:ext cx="60540" cy="53418"/>
            </a:xfrm>
            <a:custGeom>
              <a:avLst/>
              <a:gdLst/>
              <a:ahLst/>
              <a:cxnLst/>
              <a:rect l="l" t="t" r="r" b="b"/>
              <a:pathLst>
                <a:path w="1598" h="1410" extrusionOk="0">
                  <a:moveTo>
                    <a:pt x="1390" y="0"/>
                  </a:moveTo>
                  <a:cubicBezTo>
                    <a:pt x="1332" y="0"/>
                    <a:pt x="1275" y="28"/>
                    <a:pt x="1238" y="78"/>
                  </a:cubicBezTo>
                  <a:lnTo>
                    <a:pt x="635" y="923"/>
                  </a:lnTo>
                  <a:lnTo>
                    <a:pt x="348" y="578"/>
                  </a:lnTo>
                  <a:cubicBezTo>
                    <a:pt x="312" y="534"/>
                    <a:pt x="260" y="511"/>
                    <a:pt x="208" y="511"/>
                  </a:cubicBezTo>
                  <a:cubicBezTo>
                    <a:pt x="166" y="511"/>
                    <a:pt x="124" y="526"/>
                    <a:pt x="89" y="555"/>
                  </a:cubicBezTo>
                  <a:cubicBezTo>
                    <a:pt x="11" y="620"/>
                    <a:pt x="0" y="735"/>
                    <a:pt x="65" y="813"/>
                  </a:cubicBezTo>
                  <a:lnTo>
                    <a:pt x="506" y="1342"/>
                  </a:lnTo>
                  <a:cubicBezTo>
                    <a:pt x="541" y="1384"/>
                    <a:pt x="592" y="1409"/>
                    <a:pt x="648" y="1409"/>
                  </a:cubicBezTo>
                  <a:lnTo>
                    <a:pt x="654" y="1409"/>
                  </a:lnTo>
                  <a:cubicBezTo>
                    <a:pt x="712" y="1406"/>
                    <a:pt x="764" y="1379"/>
                    <a:pt x="796" y="1332"/>
                  </a:cubicBezTo>
                  <a:lnTo>
                    <a:pt x="1539" y="291"/>
                  </a:lnTo>
                  <a:cubicBezTo>
                    <a:pt x="1598" y="209"/>
                    <a:pt x="1580" y="94"/>
                    <a:pt x="1495" y="34"/>
                  </a:cubicBezTo>
                  <a:cubicBezTo>
                    <a:pt x="1463" y="11"/>
                    <a:pt x="1427" y="0"/>
                    <a:pt x="13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87" name="Google Shape;2990;p65">
            <a:extLst>
              <a:ext uri="{FF2B5EF4-FFF2-40B4-BE49-F238E27FC236}">
                <a16:creationId xmlns:a16="http://schemas.microsoft.com/office/drawing/2014/main" id="{01078D81-3F2A-4278-9F39-9092A8709D2C}"/>
              </a:ext>
            </a:extLst>
          </p:cNvPr>
          <p:cNvGrpSpPr/>
          <p:nvPr/>
        </p:nvGrpSpPr>
        <p:grpSpPr>
          <a:xfrm>
            <a:off x="1588662" y="3006481"/>
            <a:ext cx="340333" cy="301238"/>
            <a:chOff x="6364624" y="740505"/>
            <a:chExt cx="476896" cy="422115"/>
          </a:xfrm>
        </p:grpSpPr>
        <p:sp>
          <p:nvSpPr>
            <p:cNvPr id="88" name="Google Shape;2991;p65">
              <a:extLst>
                <a:ext uri="{FF2B5EF4-FFF2-40B4-BE49-F238E27FC236}">
                  <a16:creationId xmlns:a16="http://schemas.microsoft.com/office/drawing/2014/main" id="{7E4EC295-92A2-4CF7-A17C-EF0D40677355}"/>
                </a:ext>
              </a:extLst>
            </p:cNvPr>
            <p:cNvSpPr/>
            <p:nvPr/>
          </p:nvSpPr>
          <p:spPr>
            <a:xfrm>
              <a:off x="6638230" y="799719"/>
              <a:ext cx="143622" cy="142410"/>
            </a:xfrm>
            <a:custGeom>
              <a:avLst/>
              <a:gdLst/>
              <a:ahLst/>
              <a:cxnLst/>
              <a:rect l="l" t="t" r="r" b="b"/>
              <a:pathLst>
                <a:path w="3791" h="3759" extrusionOk="0">
                  <a:moveTo>
                    <a:pt x="1880" y="370"/>
                  </a:moveTo>
                  <a:cubicBezTo>
                    <a:pt x="2712" y="370"/>
                    <a:pt x="3391" y="1049"/>
                    <a:pt x="3391" y="1881"/>
                  </a:cubicBezTo>
                  <a:cubicBezTo>
                    <a:pt x="3391" y="2730"/>
                    <a:pt x="2671" y="3380"/>
                    <a:pt x="1880" y="3390"/>
                  </a:cubicBezTo>
                  <a:cubicBezTo>
                    <a:pt x="1873" y="3390"/>
                    <a:pt x="1867" y="3390"/>
                    <a:pt x="1861" y="3390"/>
                  </a:cubicBezTo>
                  <a:cubicBezTo>
                    <a:pt x="1320" y="3390"/>
                    <a:pt x="846" y="3110"/>
                    <a:pt x="582" y="2638"/>
                  </a:cubicBezTo>
                  <a:cubicBezTo>
                    <a:pt x="413" y="2337"/>
                    <a:pt x="351" y="1983"/>
                    <a:pt x="391" y="1643"/>
                  </a:cubicBezTo>
                  <a:cubicBezTo>
                    <a:pt x="475" y="925"/>
                    <a:pt x="1173" y="370"/>
                    <a:pt x="1880" y="370"/>
                  </a:cubicBezTo>
                  <a:close/>
                  <a:moveTo>
                    <a:pt x="1880" y="0"/>
                  </a:moveTo>
                  <a:cubicBezTo>
                    <a:pt x="844" y="0"/>
                    <a:pt x="1" y="843"/>
                    <a:pt x="1" y="1879"/>
                  </a:cubicBezTo>
                  <a:cubicBezTo>
                    <a:pt x="1" y="2915"/>
                    <a:pt x="844" y="3758"/>
                    <a:pt x="1880" y="3758"/>
                  </a:cubicBezTo>
                  <a:cubicBezTo>
                    <a:pt x="2964" y="3758"/>
                    <a:pt x="3791" y="2750"/>
                    <a:pt x="3721" y="1690"/>
                  </a:cubicBezTo>
                  <a:cubicBezTo>
                    <a:pt x="3691" y="1261"/>
                    <a:pt x="3512" y="854"/>
                    <a:pt x="3209" y="550"/>
                  </a:cubicBezTo>
                  <a:cubicBezTo>
                    <a:pt x="2858" y="202"/>
                    <a:pt x="2376" y="0"/>
                    <a:pt x="18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2992;p65">
              <a:extLst>
                <a:ext uri="{FF2B5EF4-FFF2-40B4-BE49-F238E27FC236}">
                  <a16:creationId xmlns:a16="http://schemas.microsoft.com/office/drawing/2014/main" id="{B0A2A3F7-748D-4847-B859-C08F5A7C3A78}"/>
                </a:ext>
              </a:extLst>
            </p:cNvPr>
            <p:cNvSpPr/>
            <p:nvPr/>
          </p:nvSpPr>
          <p:spPr>
            <a:xfrm>
              <a:off x="6693731" y="842529"/>
              <a:ext cx="32960" cy="56903"/>
            </a:xfrm>
            <a:custGeom>
              <a:avLst/>
              <a:gdLst/>
              <a:ahLst/>
              <a:cxnLst/>
              <a:rect l="l" t="t" r="r" b="b"/>
              <a:pathLst>
                <a:path w="870" h="1502" extrusionOk="0">
                  <a:moveTo>
                    <a:pt x="661" y="1"/>
                  </a:moveTo>
                  <a:cubicBezTo>
                    <a:pt x="588" y="1"/>
                    <a:pt x="518" y="45"/>
                    <a:pt x="489" y="117"/>
                  </a:cubicBezTo>
                  <a:lnTo>
                    <a:pt x="39" y="1248"/>
                  </a:lnTo>
                  <a:cubicBezTo>
                    <a:pt x="1" y="1342"/>
                    <a:pt x="48" y="1450"/>
                    <a:pt x="142" y="1488"/>
                  </a:cubicBezTo>
                  <a:cubicBezTo>
                    <a:pt x="164" y="1497"/>
                    <a:pt x="188" y="1501"/>
                    <a:pt x="210" y="1501"/>
                  </a:cubicBezTo>
                  <a:cubicBezTo>
                    <a:pt x="284" y="1501"/>
                    <a:pt x="353" y="1456"/>
                    <a:pt x="382" y="1384"/>
                  </a:cubicBezTo>
                  <a:lnTo>
                    <a:pt x="832" y="254"/>
                  </a:lnTo>
                  <a:cubicBezTo>
                    <a:pt x="869" y="157"/>
                    <a:pt x="823" y="51"/>
                    <a:pt x="729" y="14"/>
                  </a:cubicBezTo>
                  <a:cubicBezTo>
                    <a:pt x="706" y="5"/>
                    <a:pt x="683" y="1"/>
                    <a:pt x="6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" name="Google Shape;2993;p65">
              <a:extLst>
                <a:ext uri="{FF2B5EF4-FFF2-40B4-BE49-F238E27FC236}">
                  <a16:creationId xmlns:a16="http://schemas.microsoft.com/office/drawing/2014/main" id="{A6CA6EF4-AD96-4810-8581-C91DF186EB7B}"/>
                </a:ext>
              </a:extLst>
            </p:cNvPr>
            <p:cNvSpPr/>
            <p:nvPr/>
          </p:nvSpPr>
          <p:spPr>
            <a:xfrm>
              <a:off x="6729078" y="844575"/>
              <a:ext cx="26785" cy="52736"/>
            </a:xfrm>
            <a:custGeom>
              <a:avLst/>
              <a:gdLst/>
              <a:ahLst/>
              <a:cxnLst/>
              <a:rect l="l" t="t" r="r" b="b"/>
              <a:pathLst>
                <a:path w="707" h="1392" extrusionOk="0">
                  <a:moveTo>
                    <a:pt x="211" y="1"/>
                  </a:moveTo>
                  <a:cubicBezTo>
                    <a:pt x="179" y="1"/>
                    <a:pt x="146" y="9"/>
                    <a:pt x="116" y="27"/>
                  </a:cubicBezTo>
                  <a:cubicBezTo>
                    <a:pt x="29" y="79"/>
                    <a:pt x="1" y="193"/>
                    <a:pt x="53" y="279"/>
                  </a:cubicBezTo>
                  <a:lnTo>
                    <a:pt x="299" y="688"/>
                  </a:lnTo>
                  <a:lnTo>
                    <a:pt x="52" y="1116"/>
                  </a:lnTo>
                  <a:cubicBezTo>
                    <a:pt x="1" y="1203"/>
                    <a:pt x="31" y="1316"/>
                    <a:pt x="119" y="1368"/>
                  </a:cubicBezTo>
                  <a:cubicBezTo>
                    <a:pt x="148" y="1384"/>
                    <a:pt x="179" y="1392"/>
                    <a:pt x="210" y="1392"/>
                  </a:cubicBezTo>
                  <a:cubicBezTo>
                    <a:pt x="275" y="1392"/>
                    <a:pt x="336" y="1359"/>
                    <a:pt x="371" y="1301"/>
                  </a:cubicBezTo>
                  <a:lnTo>
                    <a:pt x="673" y="779"/>
                  </a:lnTo>
                  <a:cubicBezTo>
                    <a:pt x="707" y="721"/>
                    <a:pt x="706" y="649"/>
                    <a:pt x="671" y="592"/>
                  </a:cubicBezTo>
                  <a:lnTo>
                    <a:pt x="370" y="91"/>
                  </a:lnTo>
                  <a:cubicBezTo>
                    <a:pt x="335" y="33"/>
                    <a:pt x="274" y="1"/>
                    <a:pt x="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" name="Google Shape;2994;p65">
              <a:extLst>
                <a:ext uri="{FF2B5EF4-FFF2-40B4-BE49-F238E27FC236}">
                  <a16:creationId xmlns:a16="http://schemas.microsoft.com/office/drawing/2014/main" id="{DDF8BF71-B002-494B-ACFB-6542E5CA528F}"/>
                </a:ext>
              </a:extLst>
            </p:cNvPr>
            <p:cNvSpPr/>
            <p:nvPr/>
          </p:nvSpPr>
          <p:spPr>
            <a:xfrm>
              <a:off x="6663044" y="844575"/>
              <a:ext cx="26785" cy="52736"/>
            </a:xfrm>
            <a:custGeom>
              <a:avLst/>
              <a:gdLst/>
              <a:ahLst/>
              <a:cxnLst/>
              <a:rect l="l" t="t" r="r" b="b"/>
              <a:pathLst>
                <a:path w="707" h="1392" extrusionOk="0">
                  <a:moveTo>
                    <a:pt x="495" y="0"/>
                  </a:moveTo>
                  <a:cubicBezTo>
                    <a:pt x="433" y="0"/>
                    <a:pt x="373" y="32"/>
                    <a:pt x="338" y="90"/>
                  </a:cubicBezTo>
                  <a:lnTo>
                    <a:pt x="36" y="591"/>
                  </a:lnTo>
                  <a:cubicBezTo>
                    <a:pt x="0" y="648"/>
                    <a:pt x="0" y="720"/>
                    <a:pt x="35" y="778"/>
                  </a:cubicBezTo>
                  <a:lnTo>
                    <a:pt x="337" y="1301"/>
                  </a:lnTo>
                  <a:cubicBezTo>
                    <a:pt x="371" y="1359"/>
                    <a:pt x="433" y="1392"/>
                    <a:pt x="497" y="1392"/>
                  </a:cubicBezTo>
                  <a:cubicBezTo>
                    <a:pt x="528" y="1392"/>
                    <a:pt x="559" y="1384"/>
                    <a:pt x="589" y="1368"/>
                  </a:cubicBezTo>
                  <a:cubicBezTo>
                    <a:pt x="676" y="1316"/>
                    <a:pt x="706" y="1203"/>
                    <a:pt x="655" y="1116"/>
                  </a:cubicBezTo>
                  <a:lnTo>
                    <a:pt x="408" y="688"/>
                  </a:lnTo>
                  <a:lnTo>
                    <a:pt x="654" y="279"/>
                  </a:lnTo>
                  <a:cubicBezTo>
                    <a:pt x="706" y="191"/>
                    <a:pt x="679" y="79"/>
                    <a:pt x="591" y="27"/>
                  </a:cubicBezTo>
                  <a:cubicBezTo>
                    <a:pt x="561" y="9"/>
                    <a:pt x="528" y="0"/>
                    <a:pt x="4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" name="Google Shape;2995;p65">
              <a:extLst>
                <a:ext uri="{FF2B5EF4-FFF2-40B4-BE49-F238E27FC236}">
                  <a16:creationId xmlns:a16="http://schemas.microsoft.com/office/drawing/2014/main" id="{63EEA2AD-BD6E-4E48-B91C-BA8E4F81837E}"/>
                </a:ext>
              </a:extLst>
            </p:cNvPr>
            <p:cNvSpPr/>
            <p:nvPr/>
          </p:nvSpPr>
          <p:spPr>
            <a:xfrm>
              <a:off x="6449487" y="767289"/>
              <a:ext cx="18677" cy="18677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245" y="1"/>
                  </a:moveTo>
                  <a:cubicBezTo>
                    <a:pt x="109" y="1"/>
                    <a:pt x="0" y="111"/>
                    <a:pt x="0" y="247"/>
                  </a:cubicBezTo>
                  <a:cubicBezTo>
                    <a:pt x="0" y="383"/>
                    <a:pt x="110" y="493"/>
                    <a:pt x="246" y="493"/>
                  </a:cubicBezTo>
                  <a:cubicBezTo>
                    <a:pt x="383" y="493"/>
                    <a:pt x="493" y="383"/>
                    <a:pt x="493" y="247"/>
                  </a:cubicBezTo>
                  <a:cubicBezTo>
                    <a:pt x="493" y="111"/>
                    <a:pt x="383" y="1"/>
                    <a:pt x="246" y="1"/>
                  </a:cubicBezTo>
                  <a:cubicBezTo>
                    <a:pt x="246" y="1"/>
                    <a:pt x="245" y="1"/>
                    <a:pt x="2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" name="Google Shape;2996;p65">
              <a:extLst>
                <a:ext uri="{FF2B5EF4-FFF2-40B4-BE49-F238E27FC236}">
                  <a16:creationId xmlns:a16="http://schemas.microsoft.com/office/drawing/2014/main" id="{92BEDF53-30CF-41AE-858B-9A774FA1551D}"/>
                </a:ext>
              </a:extLst>
            </p:cNvPr>
            <p:cNvSpPr/>
            <p:nvPr/>
          </p:nvSpPr>
          <p:spPr>
            <a:xfrm>
              <a:off x="6485212" y="767289"/>
              <a:ext cx="18715" cy="18677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245" y="1"/>
                  </a:moveTo>
                  <a:cubicBezTo>
                    <a:pt x="110" y="1"/>
                    <a:pt x="1" y="111"/>
                    <a:pt x="1" y="247"/>
                  </a:cubicBezTo>
                  <a:cubicBezTo>
                    <a:pt x="1" y="383"/>
                    <a:pt x="111" y="493"/>
                    <a:pt x="247" y="493"/>
                  </a:cubicBezTo>
                  <a:cubicBezTo>
                    <a:pt x="383" y="493"/>
                    <a:pt x="493" y="383"/>
                    <a:pt x="493" y="247"/>
                  </a:cubicBezTo>
                  <a:cubicBezTo>
                    <a:pt x="493" y="111"/>
                    <a:pt x="383" y="1"/>
                    <a:pt x="247" y="1"/>
                  </a:cubicBezTo>
                  <a:cubicBezTo>
                    <a:pt x="246" y="1"/>
                    <a:pt x="246" y="1"/>
                    <a:pt x="2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" name="Google Shape;2997;p65">
              <a:extLst>
                <a:ext uri="{FF2B5EF4-FFF2-40B4-BE49-F238E27FC236}">
                  <a16:creationId xmlns:a16="http://schemas.microsoft.com/office/drawing/2014/main" id="{6CF40CBA-3F00-4C50-ADAB-5E09B465D999}"/>
                </a:ext>
              </a:extLst>
            </p:cNvPr>
            <p:cNvSpPr/>
            <p:nvPr/>
          </p:nvSpPr>
          <p:spPr>
            <a:xfrm>
              <a:off x="6364624" y="740505"/>
              <a:ext cx="476896" cy="422115"/>
            </a:xfrm>
            <a:custGeom>
              <a:avLst/>
              <a:gdLst/>
              <a:ahLst/>
              <a:cxnLst/>
              <a:rect l="l" t="t" r="r" b="b"/>
              <a:pathLst>
                <a:path w="12588" h="11142" extrusionOk="0">
                  <a:moveTo>
                    <a:pt x="6537" y="3016"/>
                  </a:moveTo>
                  <a:cubicBezTo>
                    <a:pt x="6514" y="3158"/>
                    <a:pt x="6500" y="3305"/>
                    <a:pt x="6500" y="3456"/>
                  </a:cubicBezTo>
                  <a:cubicBezTo>
                    <a:pt x="6500" y="3761"/>
                    <a:pt x="6551" y="4054"/>
                    <a:pt x="6645" y="4326"/>
                  </a:cubicBezTo>
                  <a:lnTo>
                    <a:pt x="1577" y="4326"/>
                  </a:lnTo>
                  <a:lnTo>
                    <a:pt x="1577" y="3016"/>
                  </a:lnTo>
                  <a:close/>
                  <a:moveTo>
                    <a:pt x="9102" y="1160"/>
                  </a:moveTo>
                  <a:cubicBezTo>
                    <a:pt x="10361" y="1161"/>
                    <a:pt x="11385" y="2184"/>
                    <a:pt x="11385" y="3444"/>
                  </a:cubicBezTo>
                  <a:cubicBezTo>
                    <a:pt x="11385" y="3712"/>
                    <a:pt x="11338" y="3980"/>
                    <a:pt x="11244" y="4232"/>
                  </a:cubicBezTo>
                  <a:cubicBezTo>
                    <a:pt x="10908" y="5146"/>
                    <a:pt x="10023" y="5715"/>
                    <a:pt x="9102" y="5723"/>
                  </a:cubicBezTo>
                  <a:cubicBezTo>
                    <a:pt x="9095" y="5723"/>
                    <a:pt x="9088" y="5723"/>
                    <a:pt x="9081" y="5723"/>
                  </a:cubicBezTo>
                  <a:cubicBezTo>
                    <a:pt x="7849" y="5723"/>
                    <a:pt x="6818" y="4671"/>
                    <a:pt x="6818" y="3443"/>
                  </a:cubicBezTo>
                  <a:cubicBezTo>
                    <a:pt x="6818" y="2184"/>
                    <a:pt x="7843" y="1160"/>
                    <a:pt x="9102" y="1160"/>
                  </a:cubicBezTo>
                  <a:close/>
                  <a:moveTo>
                    <a:pt x="9506" y="7178"/>
                  </a:moveTo>
                  <a:lnTo>
                    <a:pt x="9506" y="9584"/>
                  </a:lnTo>
                  <a:cubicBezTo>
                    <a:pt x="9506" y="9789"/>
                    <a:pt x="9354" y="9971"/>
                    <a:pt x="9149" y="9990"/>
                  </a:cubicBezTo>
                  <a:cubicBezTo>
                    <a:pt x="9137" y="9991"/>
                    <a:pt x="9125" y="9992"/>
                    <a:pt x="9113" y="9992"/>
                  </a:cubicBezTo>
                  <a:cubicBezTo>
                    <a:pt x="8896" y="9992"/>
                    <a:pt x="8719" y="9813"/>
                    <a:pt x="8719" y="9592"/>
                  </a:cubicBezTo>
                  <a:lnTo>
                    <a:pt x="8719" y="7178"/>
                  </a:lnTo>
                  <a:close/>
                  <a:moveTo>
                    <a:pt x="621" y="1"/>
                  </a:moveTo>
                  <a:cubicBezTo>
                    <a:pt x="279" y="1"/>
                    <a:pt x="0" y="279"/>
                    <a:pt x="5" y="621"/>
                  </a:cubicBezTo>
                  <a:lnTo>
                    <a:pt x="5" y="7585"/>
                  </a:lnTo>
                  <a:cubicBezTo>
                    <a:pt x="0" y="7687"/>
                    <a:pt x="83" y="7769"/>
                    <a:pt x="184" y="7769"/>
                  </a:cubicBezTo>
                  <a:cubicBezTo>
                    <a:pt x="287" y="7769"/>
                    <a:pt x="367" y="7585"/>
                    <a:pt x="367" y="7585"/>
                  </a:cubicBezTo>
                  <a:lnTo>
                    <a:pt x="367" y="1933"/>
                  </a:lnTo>
                  <a:lnTo>
                    <a:pt x="6848" y="1933"/>
                  </a:lnTo>
                  <a:cubicBezTo>
                    <a:pt x="6704" y="2142"/>
                    <a:pt x="6592" y="2374"/>
                    <a:pt x="6514" y="2622"/>
                  </a:cubicBezTo>
                  <a:lnTo>
                    <a:pt x="1370" y="2622"/>
                  </a:lnTo>
                  <a:cubicBezTo>
                    <a:pt x="1267" y="2622"/>
                    <a:pt x="1185" y="2704"/>
                    <a:pt x="1185" y="2806"/>
                  </a:cubicBezTo>
                  <a:lnTo>
                    <a:pt x="1185" y="4502"/>
                  </a:lnTo>
                  <a:cubicBezTo>
                    <a:pt x="1185" y="4604"/>
                    <a:pt x="1267" y="4686"/>
                    <a:pt x="1370" y="4686"/>
                  </a:cubicBezTo>
                  <a:lnTo>
                    <a:pt x="6751" y="4686"/>
                  </a:lnTo>
                  <a:cubicBezTo>
                    <a:pt x="7169" y="5474"/>
                    <a:pt x="7977" y="6028"/>
                    <a:pt x="8917" y="6092"/>
                  </a:cubicBezTo>
                  <a:lnTo>
                    <a:pt x="8917" y="6817"/>
                  </a:lnTo>
                  <a:lnTo>
                    <a:pt x="8464" y="6817"/>
                  </a:lnTo>
                  <a:cubicBezTo>
                    <a:pt x="8388" y="6817"/>
                    <a:pt x="8326" y="6878"/>
                    <a:pt x="8326" y="6954"/>
                  </a:cubicBezTo>
                  <a:lnTo>
                    <a:pt x="8326" y="9714"/>
                  </a:lnTo>
                  <a:cubicBezTo>
                    <a:pt x="8326" y="9880"/>
                    <a:pt x="8436" y="10095"/>
                    <a:pt x="8573" y="10190"/>
                  </a:cubicBezTo>
                  <a:cubicBezTo>
                    <a:pt x="8749" y="10315"/>
                    <a:pt x="8929" y="10369"/>
                    <a:pt x="9097" y="10369"/>
                  </a:cubicBezTo>
                  <a:cubicBezTo>
                    <a:pt x="9522" y="10369"/>
                    <a:pt x="9867" y="10024"/>
                    <a:pt x="9867" y="9600"/>
                  </a:cubicBezTo>
                  <a:lnTo>
                    <a:pt x="9867" y="7001"/>
                  </a:lnTo>
                  <a:cubicBezTo>
                    <a:pt x="9867" y="6899"/>
                    <a:pt x="9785" y="6816"/>
                    <a:pt x="9683" y="6816"/>
                  </a:cubicBezTo>
                  <a:lnTo>
                    <a:pt x="9277" y="6816"/>
                  </a:lnTo>
                  <a:lnTo>
                    <a:pt x="9277" y="6100"/>
                  </a:lnTo>
                  <a:cubicBezTo>
                    <a:pt x="10649" y="6006"/>
                    <a:pt x="11736" y="4856"/>
                    <a:pt x="11736" y="3458"/>
                  </a:cubicBezTo>
                  <a:cubicBezTo>
                    <a:pt x="11736" y="2906"/>
                    <a:pt x="11566" y="2393"/>
                    <a:pt x="11276" y="1968"/>
                  </a:cubicBezTo>
                  <a:lnTo>
                    <a:pt x="12192" y="1968"/>
                  </a:lnTo>
                  <a:lnTo>
                    <a:pt x="12192" y="10530"/>
                  </a:lnTo>
                  <a:cubicBezTo>
                    <a:pt x="12192" y="10668"/>
                    <a:pt x="12080" y="10781"/>
                    <a:pt x="11941" y="10781"/>
                  </a:cubicBezTo>
                  <a:lnTo>
                    <a:pt x="556" y="10781"/>
                  </a:lnTo>
                  <a:cubicBezTo>
                    <a:pt x="450" y="10781"/>
                    <a:pt x="366" y="10695"/>
                    <a:pt x="366" y="10589"/>
                  </a:cubicBezTo>
                  <a:lnTo>
                    <a:pt x="366" y="8421"/>
                  </a:lnTo>
                  <a:cubicBezTo>
                    <a:pt x="366" y="8373"/>
                    <a:pt x="341" y="8327"/>
                    <a:pt x="303" y="8301"/>
                  </a:cubicBezTo>
                  <a:cubicBezTo>
                    <a:pt x="263" y="8274"/>
                    <a:pt x="223" y="8262"/>
                    <a:pt x="185" y="8262"/>
                  </a:cubicBezTo>
                  <a:cubicBezTo>
                    <a:pt x="86" y="8262"/>
                    <a:pt x="5" y="8345"/>
                    <a:pt x="5" y="8446"/>
                  </a:cubicBezTo>
                  <a:lnTo>
                    <a:pt x="5" y="10521"/>
                  </a:lnTo>
                  <a:cubicBezTo>
                    <a:pt x="5" y="10864"/>
                    <a:pt x="283" y="11141"/>
                    <a:pt x="625" y="11141"/>
                  </a:cubicBezTo>
                  <a:lnTo>
                    <a:pt x="11966" y="11141"/>
                  </a:lnTo>
                  <a:cubicBezTo>
                    <a:pt x="12308" y="11141"/>
                    <a:pt x="12586" y="10864"/>
                    <a:pt x="12586" y="10521"/>
                  </a:cubicBezTo>
                  <a:lnTo>
                    <a:pt x="12586" y="623"/>
                  </a:lnTo>
                  <a:cubicBezTo>
                    <a:pt x="12587" y="279"/>
                    <a:pt x="12307" y="2"/>
                    <a:pt x="11966" y="2"/>
                  </a:cubicBezTo>
                  <a:lnTo>
                    <a:pt x="10946" y="2"/>
                  </a:lnTo>
                  <a:cubicBezTo>
                    <a:pt x="10841" y="2"/>
                    <a:pt x="10757" y="91"/>
                    <a:pt x="10767" y="199"/>
                  </a:cubicBezTo>
                  <a:cubicBezTo>
                    <a:pt x="10775" y="293"/>
                    <a:pt x="10860" y="362"/>
                    <a:pt x="10955" y="362"/>
                  </a:cubicBezTo>
                  <a:lnTo>
                    <a:pt x="11975" y="362"/>
                  </a:lnTo>
                  <a:cubicBezTo>
                    <a:pt x="12114" y="362"/>
                    <a:pt x="12227" y="475"/>
                    <a:pt x="12227" y="613"/>
                  </a:cubicBezTo>
                  <a:lnTo>
                    <a:pt x="12227" y="1575"/>
                  </a:lnTo>
                  <a:lnTo>
                    <a:pt x="11001" y="1575"/>
                  </a:lnTo>
                  <a:cubicBezTo>
                    <a:pt x="10520" y="1086"/>
                    <a:pt x="9850" y="784"/>
                    <a:pt x="9112" y="784"/>
                  </a:cubicBezTo>
                  <a:cubicBezTo>
                    <a:pt x="8374" y="784"/>
                    <a:pt x="7704" y="1086"/>
                    <a:pt x="7223" y="1575"/>
                  </a:cubicBezTo>
                  <a:lnTo>
                    <a:pt x="366" y="1575"/>
                  </a:lnTo>
                  <a:lnTo>
                    <a:pt x="366" y="623"/>
                  </a:lnTo>
                  <a:cubicBezTo>
                    <a:pt x="366" y="623"/>
                    <a:pt x="482" y="371"/>
                    <a:pt x="621" y="362"/>
                  </a:cubicBezTo>
                  <a:lnTo>
                    <a:pt x="10091" y="362"/>
                  </a:lnTo>
                  <a:cubicBezTo>
                    <a:pt x="10096" y="362"/>
                    <a:pt x="10101" y="363"/>
                    <a:pt x="10106" y="363"/>
                  </a:cubicBezTo>
                  <a:cubicBezTo>
                    <a:pt x="10201" y="363"/>
                    <a:pt x="10276" y="283"/>
                    <a:pt x="10276" y="185"/>
                  </a:cubicBezTo>
                  <a:cubicBezTo>
                    <a:pt x="10276" y="83"/>
                    <a:pt x="10194" y="1"/>
                    <a:pt x="100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" name="Google Shape;2998;p65">
              <a:extLst>
                <a:ext uri="{FF2B5EF4-FFF2-40B4-BE49-F238E27FC236}">
                  <a16:creationId xmlns:a16="http://schemas.microsoft.com/office/drawing/2014/main" id="{51DF7ABF-C150-4A3F-BF89-58B2D7689AB2}"/>
                </a:ext>
              </a:extLst>
            </p:cNvPr>
            <p:cNvSpPr/>
            <p:nvPr/>
          </p:nvSpPr>
          <p:spPr>
            <a:xfrm>
              <a:off x="6483886" y="931331"/>
              <a:ext cx="13714" cy="201927"/>
            </a:xfrm>
            <a:custGeom>
              <a:avLst/>
              <a:gdLst/>
              <a:ahLst/>
              <a:cxnLst/>
              <a:rect l="l" t="t" r="r" b="b"/>
              <a:pathLst>
                <a:path w="362" h="5330" extrusionOk="0">
                  <a:moveTo>
                    <a:pt x="181" y="1"/>
                  </a:moveTo>
                  <a:cubicBezTo>
                    <a:pt x="82" y="1"/>
                    <a:pt x="0" y="83"/>
                    <a:pt x="0" y="185"/>
                  </a:cubicBezTo>
                  <a:lnTo>
                    <a:pt x="0" y="5140"/>
                  </a:lnTo>
                  <a:cubicBezTo>
                    <a:pt x="0" y="5228"/>
                    <a:pt x="58" y="5309"/>
                    <a:pt x="145" y="5326"/>
                  </a:cubicBezTo>
                  <a:cubicBezTo>
                    <a:pt x="157" y="5329"/>
                    <a:pt x="169" y="5330"/>
                    <a:pt x="181" y="5330"/>
                  </a:cubicBezTo>
                  <a:cubicBezTo>
                    <a:pt x="281" y="5330"/>
                    <a:pt x="362" y="5247"/>
                    <a:pt x="362" y="5145"/>
                  </a:cubicBezTo>
                  <a:lnTo>
                    <a:pt x="362" y="190"/>
                  </a:lnTo>
                  <a:cubicBezTo>
                    <a:pt x="362" y="102"/>
                    <a:pt x="304" y="21"/>
                    <a:pt x="218" y="5"/>
                  </a:cubicBezTo>
                  <a:cubicBezTo>
                    <a:pt x="206" y="2"/>
                    <a:pt x="193" y="1"/>
                    <a:pt x="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" name="Google Shape;2999;p65">
              <a:extLst>
                <a:ext uri="{FF2B5EF4-FFF2-40B4-BE49-F238E27FC236}">
                  <a16:creationId xmlns:a16="http://schemas.microsoft.com/office/drawing/2014/main" id="{1F411ABC-1C57-4A0A-96F5-25D2BFFFC547}"/>
                </a:ext>
              </a:extLst>
            </p:cNvPr>
            <p:cNvSpPr/>
            <p:nvPr/>
          </p:nvSpPr>
          <p:spPr>
            <a:xfrm>
              <a:off x="6410162" y="949062"/>
              <a:ext cx="51940" cy="13676"/>
            </a:xfrm>
            <a:custGeom>
              <a:avLst/>
              <a:gdLst/>
              <a:ahLst/>
              <a:cxnLst/>
              <a:rect l="l" t="t" r="r" b="b"/>
              <a:pathLst>
                <a:path w="1371" h="361" extrusionOk="0">
                  <a:moveTo>
                    <a:pt x="197" y="1"/>
                  </a:moveTo>
                  <a:cubicBezTo>
                    <a:pt x="102" y="1"/>
                    <a:pt x="17" y="71"/>
                    <a:pt x="9" y="166"/>
                  </a:cubicBezTo>
                  <a:cubicBezTo>
                    <a:pt x="0" y="272"/>
                    <a:pt x="84" y="361"/>
                    <a:pt x="189" y="361"/>
                  </a:cubicBezTo>
                  <a:lnTo>
                    <a:pt x="1173" y="361"/>
                  </a:lnTo>
                  <a:cubicBezTo>
                    <a:pt x="1269" y="361"/>
                    <a:pt x="1354" y="292"/>
                    <a:pt x="1362" y="197"/>
                  </a:cubicBezTo>
                  <a:cubicBezTo>
                    <a:pt x="1370" y="90"/>
                    <a:pt x="1287" y="1"/>
                    <a:pt x="1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" name="Google Shape;3000;p65">
              <a:extLst>
                <a:ext uri="{FF2B5EF4-FFF2-40B4-BE49-F238E27FC236}">
                  <a16:creationId xmlns:a16="http://schemas.microsoft.com/office/drawing/2014/main" id="{CB6C83BA-745C-4072-8BC4-085992B1E621}"/>
                </a:ext>
              </a:extLst>
            </p:cNvPr>
            <p:cNvSpPr/>
            <p:nvPr/>
          </p:nvSpPr>
          <p:spPr>
            <a:xfrm>
              <a:off x="6410162" y="980127"/>
              <a:ext cx="51940" cy="13676"/>
            </a:xfrm>
            <a:custGeom>
              <a:avLst/>
              <a:gdLst/>
              <a:ahLst/>
              <a:cxnLst/>
              <a:rect l="l" t="t" r="r" b="b"/>
              <a:pathLst>
                <a:path w="1371" h="361" extrusionOk="0">
                  <a:moveTo>
                    <a:pt x="197" y="1"/>
                  </a:moveTo>
                  <a:cubicBezTo>
                    <a:pt x="102" y="1"/>
                    <a:pt x="17" y="70"/>
                    <a:pt x="9" y="165"/>
                  </a:cubicBezTo>
                  <a:cubicBezTo>
                    <a:pt x="0" y="272"/>
                    <a:pt x="84" y="361"/>
                    <a:pt x="189" y="361"/>
                  </a:cubicBezTo>
                  <a:lnTo>
                    <a:pt x="1173" y="361"/>
                  </a:lnTo>
                  <a:cubicBezTo>
                    <a:pt x="1269" y="361"/>
                    <a:pt x="1354" y="291"/>
                    <a:pt x="1362" y="196"/>
                  </a:cubicBezTo>
                  <a:cubicBezTo>
                    <a:pt x="1370" y="90"/>
                    <a:pt x="1287" y="1"/>
                    <a:pt x="1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3001;p65">
              <a:extLst>
                <a:ext uri="{FF2B5EF4-FFF2-40B4-BE49-F238E27FC236}">
                  <a16:creationId xmlns:a16="http://schemas.microsoft.com/office/drawing/2014/main" id="{1AB6963E-2C46-49C9-B641-22B77B5AEEEB}"/>
                </a:ext>
              </a:extLst>
            </p:cNvPr>
            <p:cNvSpPr/>
            <p:nvPr/>
          </p:nvSpPr>
          <p:spPr>
            <a:xfrm>
              <a:off x="6410162" y="1009943"/>
              <a:ext cx="51902" cy="13676"/>
            </a:xfrm>
            <a:custGeom>
              <a:avLst/>
              <a:gdLst/>
              <a:ahLst/>
              <a:cxnLst/>
              <a:rect l="l" t="t" r="r" b="b"/>
              <a:pathLst>
                <a:path w="1370" h="361" extrusionOk="0">
                  <a:moveTo>
                    <a:pt x="197" y="0"/>
                  </a:moveTo>
                  <a:cubicBezTo>
                    <a:pt x="102" y="0"/>
                    <a:pt x="17" y="69"/>
                    <a:pt x="9" y="164"/>
                  </a:cubicBezTo>
                  <a:cubicBezTo>
                    <a:pt x="0" y="270"/>
                    <a:pt x="84" y="360"/>
                    <a:pt x="189" y="360"/>
                  </a:cubicBezTo>
                  <a:lnTo>
                    <a:pt x="1171" y="360"/>
                  </a:lnTo>
                  <a:cubicBezTo>
                    <a:pt x="1268" y="360"/>
                    <a:pt x="1353" y="290"/>
                    <a:pt x="1360" y="197"/>
                  </a:cubicBezTo>
                  <a:cubicBezTo>
                    <a:pt x="1369" y="89"/>
                    <a:pt x="1286" y="0"/>
                    <a:pt x="1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" name="Google Shape;3002;p65">
              <a:extLst>
                <a:ext uri="{FF2B5EF4-FFF2-40B4-BE49-F238E27FC236}">
                  <a16:creationId xmlns:a16="http://schemas.microsoft.com/office/drawing/2014/main" id="{7DFA60BC-CA8A-4FE6-887B-F157E9EE561A}"/>
                </a:ext>
              </a:extLst>
            </p:cNvPr>
            <p:cNvSpPr/>
            <p:nvPr/>
          </p:nvSpPr>
          <p:spPr>
            <a:xfrm>
              <a:off x="6410162" y="1040895"/>
              <a:ext cx="51940" cy="13714"/>
            </a:xfrm>
            <a:custGeom>
              <a:avLst/>
              <a:gdLst/>
              <a:ahLst/>
              <a:cxnLst/>
              <a:rect l="l" t="t" r="r" b="b"/>
              <a:pathLst>
                <a:path w="1371" h="362" extrusionOk="0">
                  <a:moveTo>
                    <a:pt x="197" y="0"/>
                  </a:moveTo>
                  <a:cubicBezTo>
                    <a:pt x="102" y="0"/>
                    <a:pt x="17" y="69"/>
                    <a:pt x="9" y="163"/>
                  </a:cubicBezTo>
                  <a:cubicBezTo>
                    <a:pt x="0" y="272"/>
                    <a:pt x="84" y="361"/>
                    <a:pt x="189" y="361"/>
                  </a:cubicBezTo>
                  <a:lnTo>
                    <a:pt x="1173" y="361"/>
                  </a:lnTo>
                  <a:cubicBezTo>
                    <a:pt x="1269" y="361"/>
                    <a:pt x="1354" y="292"/>
                    <a:pt x="1362" y="196"/>
                  </a:cubicBezTo>
                  <a:cubicBezTo>
                    <a:pt x="1370" y="89"/>
                    <a:pt x="1287" y="0"/>
                    <a:pt x="1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" name="Google Shape;3003;p65">
              <a:extLst>
                <a:ext uri="{FF2B5EF4-FFF2-40B4-BE49-F238E27FC236}">
                  <a16:creationId xmlns:a16="http://schemas.microsoft.com/office/drawing/2014/main" id="{41A71F35-6A4A-41D0-8ABD-E252A32FC4FB}"/>
                </a:ext>
              </a:extLst>
            </p:cNvPr>
            <p:cNvSpPr/>
            <p:nvPr/>
          </p:nvSpPr>
          <p:spPr>
            <a:xfrm>
              <a:off x="6410162" y="1070748"/>
              <a:ext cx="51940" cy="13639"/>
            </a:xfrm>
            <a:custGeom>
              <a:avLst/>
              <a:gdLst/>
              <a:ahLst/>
              <a:cxnLst/>
              <a:rect l="l" t="t" r="r" b="b"/>
              <a:pathLst>
                <a:path w="1371" h="360" extrusionOk="0">
                  <a:moveTo>
                    <a:pt x="197" y="1"/>
                  </a:moveTo>
                  <a:cubicBezTo>
                    <a:pt x="102" y="1"/>
                    <a:pt x="17" y="70"/>
                    <a:pt x="9" y="165"/>
                  </a:cubicBezTo>
                  <a:cubicBezTo>
                    <a:pt x="0" y="271"/>
                    <a:pt x="84" y="360"/>
                    <a:pt x="189" y="360"/>
                  </a:cubicBezTo>
                  <a:lnTo>
                    <a:pt x="1173" y="360"/>
                  </a:lnTo>
                  <a:cubicBezTo>
                    <a:pt x="1269" y="360"/>
                    <a:pt x="1354" y="291"/>
                    <a:pt x="1362" y="197"/>
                  </a:cubicBezTo>
                  <a:cubicBezTo>
                    <a:pt x="1370" y="90"/>
                    <a:pt x="1287" y="1"/>
                    <a:pt x="1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" name="Google Shape;3004;p65">
              <a:extLst>
                <a:ext uri="{FF2B5EF4-FFF2-40B4-BE49-F238E27FC236}">
                  <a16:creationId xmlns:a16="http://schemas.microsoft.com/office/drawing/2014/main" id="{EBF11BE6-4C1F-432B-AA08-3B2046831267}"/>
                </a:ext>
              </a:extLst>
            </p:cNvPr>
            <p:cNvSpPr/>
            <p:nvPr/>
          </p:nvSpPr>
          <p:spPr>
            <a:xfrm>
              <a:off x="6410162" y="1101776"/>
              <a:ext cx="51902" cy="13714"/>
            </a:xfrm>
            <a:custGeom>
              <a:avLst/>
              <a:gdLst/>
              <a:ahLst/>
              <a:cxnLst/>
              <a:rect l="l" t="t" r="r" b="b"/>
              <a:pathLst>
                <a:path w="1370" h="362" extrusionOk="0">
                  <a:moveTo>
                    <a:pt x="197" y="1"/>
                  </a:moveTo>
                  <a:cubicBezTo>
                    <a:pt x="102" y="1"/>
                    <a:pt x="17" y="70"/>
                    <a:pt x="9" y="164"/>
                  </a:cubicBezTo>
                  <a:cubicBezTo>
                    <a:pt x="0" y="271"/>
                    <a:pt x="84" y="361"/>
                    <a:pt x="189" y="361"/>
                  </a:cubicBezTo>
                  <a:lnTo>
                    <a:pt x="1171" y="361"/>
                  </a:lnTo>
                  <a:cubicBezTo>
                    <a:pt x="1268" y="361"/>
                    <a:pt x="1353" y="292"/>
                    <a:pt x="1360" y="198"/>
                  </a:cubicBezTo>
                  <a:cubicBezTo>
                    <a:pt x="1369" y="90"/>
                    <a:pt x="1286" y="1"/>
                    <a:pt x="1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02" name="Google Shape;1669;p42">
            <a:extLst>
              <a:ext uri="{FF2B5EF4-FFF2-40B4-BE49-F238E27FC236}">
                <a16:creationId xmlns:a16="http://schemas.microsoft.com/office/drawing/2014/main" id="{9E55405F-2529-4A3B-8324-DFF14AD1BFFD}"/>
              </a:ext>
            </a:extLst>
          </p:cNvPr>
          <p:cNvSpPr txBox="1">
            <a:spLocks/>
          </p:cNvSpPr>
          <p:nvPr/>
        </p:nvSpPr>
        <p:spPr>
          <a:xfrm>
            <a:off x="5353050" y="2016123"/>
            <a:ext cx="2369127" cy="64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dirty="0"/>
              <a:t>Front-end developer / designer</a:t>
            </a:r>
          </a:p>
          <a:p>
            <a:pPr marL="0" indent="0"/>
            <a:endParaRPr lang="en-US" dirty="0"/>
          </a:p>
        </p:txBody>
      </p:sp>
      <p:sp>
        <p:nvSpPr>
          <p:cNvPr id="103" name="Google Shape;1672;p42">
            <a:extLst>
              <a:ext uri="{FF2B5EF4-FFF2-40B4-BE49-F238E27FC236}">
                <a16:creationId xmlns:a16="http://schemas.microsoft.com/office/drawing/2014/main" id="{F9712EAC-9721-48FA-A92A-BF68310800DB}"/>
              </a:ext>
            </a:extLst>
          </p:cNvPr>
          <p:cNvSpPr txBox="1">
            <a:spLocks/>
          </p:cNvSpPr>
          <p:nvPr/>
        </p:nvSpPr>
        <p:spPr>
          <a:xfrm>
            <a:off x="5353050" y="1685989"/>
            <a:ext cx="2281382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0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marL="0" indent="0"/>
            <a:r>
              <a:rPr lang="bg-BG" dirty="0"/>
              <a:t>Михаил Петров</a:t>
            </a:r>
          </a:p>
        </p:txBody>
      </p:sp>
      <p:grpSp>
        <p:nvGrpSpPr>
          <p:cNvPr id="117" name="Google Shape;2768;p65">
            <a:extLst>
              <a:ext uri="{FF2B5EF4-FFF2-40B4-BE49-F238E27FC236}">
                <a16:creationId xmlns:a16="http://schemas.microsoft.com/office/drawing/2014/main" id="{7DF18968-0D50-4B92-B9B0-8112A4B8062B}"/>
              </a:ext>
            </a:extLst>
          </p:cNvPr>
          <p:cNvGrpSpPr/>
          <p:nvPr/>
        </p:nvGrpSpPr>
        <p:grpSpPr>
          <a:xfrm>
            <a:off x="5431913" y="1236471"/>
            <a:ext cx="349854" cy="271201"/>
            <a:chOff x="5547407" y="2234234"/>
            <a:chExt cx="490042" cy="379873"/>
          </a:xfrm>
        </p:grpSpPr>
        <p:sp>
          <p:nvSpPr>
            <p:cNvPr id="118" name="Google Shape;2769;p65">
              <a:extLst>
                <a:ext uri="{FF2B5EF4-FFF2-40B4-BE49-F238E27FC236}">
                  <a16:creationId xmlns:a16="http://schemas.microsoft.com/office/drawing/2014/main" id="{D40DB13F-7632-4E9A-AC19-FBB355FDD8F4}"/>
                </a:ext>
              </a:extLst>
            </p:cNvPr>
            <p:cNvSpPr/>
            <p:nvPr/>
          </p:nvSpPr>
          <p:spPr>
            <a:xfrm>
              <a:off x="5837379" y="2258860"/>
              <a:ext cx="56828" cy="65503"/>
            </a:xfrm>
            <a:custGeom>
              <a:avLst/>
              <a:gdLst/>
              <a:ahLst/>
              <a:cxnLst/>
              <a:rect l="l" t="t" r="r" b="b"/>
              <a:pathLst>
                <a:path w="1500" h="1729" extrusionOk="0">
                  <a:moveTo>
                    <a:pt x="865" y="1"/>
                  </a:moveTo>
                  <a:cubicBezTo>
                    <a:pt x="388" y="1"/>
                    <a:pt x="1" y="388"/>
                    <a:pt x="1" y="865"/>
                  </a:cubicBezTo>
                  <a:cubicBezTo>
                    <a:pt x="1" y="1341"/>
                    <a:pt x="388" y="1729"/>
                    <a:pt x="865" y="1729"/>
                  </a:cubicBezTo>
                  <a:cubicBezTo>
                    <a:pt x="1083" y="1729"/>
                    <a:pt x="1292" y="1640"/>
                    <a:pt x="1434" y="1471"/>
                  </a:cubicBezTo>
                  <a:cubicBezTo>
                    <a:pt x="1500" y="1393"/>
                    <a:pt x="1489" y="1277"/>
                    <a:pt x="1412" y="1211"/>
                  </a:cubicBezTo>
                  <a:cubicBezTo>
                    <a:pt x="1378" y="1184"/>
                    <a:pt x="1339" y="1171"/>
                    <a:pt x="1299" y="1171"/>
                  </a:cubicBezTo>
                  <a:cubicBezTo>
                    <a:pt x="1246" y="1171"/>
                    <a:pt x="1192" y="1194"/>
                    <a:pt x="1151" y="1233"/>
                  </a:cubicBezTo>
                  <a:cubicBezTo>
                    <a:pt x="1066" y="1313"/>
                    <a:pt x="992" y="1361"/>
                    <a:pt x="866" y="1361"/>
                  </a:cubicBezTo>
                  <a:cubicBezTo>
                    <a:pt x="593" y="1361"/>
                    <a:pt x="370" y="1139"/>
                    <a:pt x="370" y="865"/>
                  </a:cubicBezTo>
                  <a:cubicBezTo>
                    <a:pt x="369" y="591"/>
                    <a:pt x="591" y="369"/>
                    <a:pt x="865" y="369"/>
                  </a:cubicBezTo>
                  <a:cubicBezTo>
                    <a:pt x="965" y="369"/>
                    <a:pt x="1060" y="398"/>
                    <a:pt x="1143" y="454"/>
                  </a:cubicBezTo>
                  <a:cubicBezTo>
                    <a:pt x="1174" y="475"/>
                    <a:pt x="1210" y="486"/>
                    <a:pt x="1246" y="486"/>
                  </a:cubicBezTo>
                  <a:cubicBezTo>
                    <a:pt x="1305" y="486"/>
                    <a:pt x="1362" y="457"/>
                    <a:pt x="1397" y="404"/>
                  </a:cubicBezTo>
                  <a:cubicBezTo>
                    <a:pt x="1454" y="320"/>
                    <a:pt x="1432" y="205"/>
                    <a:pt x="1348" y="149"/>
                  </a:cubicBezTo>
                  <a:cubicBezTo>
                    <a:pt x="1205" y="52"/>
                    <a:pt x="1038" y="1"/>
                    <a:pt x="8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" name="Google Shape;2770;p65">
              <a:extLst>
                <a:ext uri="{FF2B5EF4-FFF2-40B4-BE49-F238E27FC236}">
                  <a16:creationId xmlns:a16="http://schemas.microsoft.com/office/drawing/2014/main" id="{2578AB31-153A-4143-A5CA-B55BEFDB6811}"/>
                </a:ext>
              </a:extLst>
            </p:cNvPr>
            <p:cNvSpPr/>
            <p:nvPr/>
          </p:nvSpPr>
          <p:spPr>
            <a:xfrm>
              <a:off x="5899889" y="2258860"/>
              <a:ext cx="49288" cy="65465"/>
            </a:xfrm>
            <a:custGeom>
              <a:avLst/>
              <a:gdLst/>
              <a:ahLst/>
              <a:cxnLst/>
              <a:rect l="l" t="t" r="r" b="b"/>
              <a:pathLst>
                <a:path w="1301" h="1728" extrusionOk="0">
                  <a:moveTo>
                    <a:pt x="657" y="1"/>
                  </a:moveTo>
                  <a:cubicBezTo>
                    <a:pt x="595" y="1"/>
                    <a:pt x="528" y="9"/>
                    <a:pt x="459" y="30"/>
                  </a:cubicBezTo>
                  <a:cubicBezTo>
                    <a:pt x="268" y="88"/>
                    <a:pt x="129" y="240"/>
                    <a:pt x="103" y="428"/>
                  </a:cubicBezTo>
                  <a:cubicBezTo>
                    <a:pt x="79" y="603"/>
                    <a:pt x="154" y="774"/>
                    <a:pt x="302" y="869"/>
                  </a:cubicBezTo>
                  <a:cubicBezTo>
                    <a:pt x="311" y="874"/>
                    <a:pt x="320" y="879"/>
                    <a:pt x="327" y="884"/>
                  </a:cubicBezTo>
                  <a:cubicBezTo>
                    <a:pt x="336" y="888"/>
                    <a:pt x="522" y="969"/>
                    <a:pt x="735" y="1048"/>
                  </a:cubicBezTo>
                  <a:cubicBezTo>
                    <a:pt x="779" y="1064"/>
                    <a:pt x="920" y="1124"/>
                    <a:pt x="903" y="1218"/>
                  </a:cubicBezTo>
                  <a:cubicBezTo>
                    <a:pt x="891" y="1288"/>
                    <a:pt x="804" y="1360"/>
                    <a:pt x="679" y="1360"/>
                  </a:cubicBezTo>
                  <a:cubicBezTo>
                    <a:pt x="548" y="1360"/>
                    <a:pt x="423" y="1308"/>
                    <a:pt x="342" y="1219"/>
                  </a:cubicBezTo>
                  <a:cubicBezTo>
                    <a:pt x="306" y="1178"/>
                    <a:pt x="256" y="1157"/>
                    <a:pt x="205" y="1157"/>
                  </a:cubicBezTo>
                  <a:cubicBezTo>
                    <a:pt x="161" y="1157"/>
                    <a:pt x="117" y="1173"/>
                    <a:pt x="81" y="1205"/>
                  </a:cubicBezTo>
                  <a:cubicBezTo>
                    <a:pt x="6" y="1273"/>
                    <a:pt x="1" y="1390"/>
                    <a:pt x="69" y="1466"/>
                  </a:cubicBezTo>
                  <a:cubicBezTo>
                    <a:pt x="218" y="1632"/>
                    <a:pt x="441" y="1728"/>
                    <a:pt x="678" y="1728"/>
                  </a:cubicBezTo>
                  <a:cubicBezTo>
                    <a:pt x="971" y="1728"/>
                    <a:pt x="1219" y="1540"/>
                    <a:pt x="1265" y="1282"/>
                  </a:cubicBezTo>
                  <a:cubicBezTo>
                    <a:pt x="1300" y="1086"/>
                    <a:pt x="1211" y="831"/>
                    <a:pt x="860" y="701"/>
                  </a:cubicBezTo>
                  <a:cubicBezTo>
                    <a:pt x="695" y="641"/>
                    <a:pt x="542" y="575"/>
                    <a:pt x="493" y="554"/>
                  </a:cubicBezTo>
                  <a:cubicBezTo>
                    <a:pt x="462" y="528"/>
                    <a:pt x="463" y="493"/>
                    <a:pt x="465" y="478"/>
                  </a:cubicBezTo>
                  <a:cubicBezTo>
                    <a:pt x="468" y="457"/>
                    <a:pt x="483" y="405"/>
                    <a:pt x="563" y="382"/>
                  </a:cubicBezTo>
                  <a:cubicBezTo>
                    <a:pt x="594" y="372"/>
                    <a:pt x="625" y="368"/>
                    <a:pt x="655" y="368"/>
                  </a:cubicBezTo>
                  <a:cubicBezTo>
                    <a:pt x="800" y="368"/>
                    <a:pt x="919" y="462"/>
                    <a:pt x="924" y="466"/>
                  </a:cubicBezTo>
                  <a:cubicBezTo>
                    <a:pt x="959" y="494"/>
                    <a:pt x="1000" y="507"/>
                    <a:pt x="1042" y="507"/>
                  </a:cubicBezTo>
                  <a:cubicBezTo>
                    <a:pt x="1094" y="507"/>
                    <a:pt x="1146" y="485"/>
                    <a:pt x="1182" y="442"/>
                  </a:cubicBezTo>
                  <a:cubicBezTo>
                    <a:pt x="1248" y="363"/>
                    <a:pt x="1237" y="248"/>
                    <a:pt x="1160" y="183"/>
                  </a:cubicBezTo>
                  <a:cubicBezTo>
                    <a:pt x="1151" y="174"/>
                    <a:pt x="941" y="1"/>
                    <a:pt x="6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" name="Google Shape;2771;p65">
              <a:extLst>
                <a:ext uri="{FF2B5EF4-FFF2-40B4-BE49-F238E27FC236}">
                  <a16:creationId xmlns:a16="http://schemas.microsoft.com/office/drawing/2014/main" id="{20A64397-39A4-4B13-9E04-DEDD0DB9D910}"/>
                </a:ext>
              </a:extLst>
            </p:cNvPr>
            <p:cNvSpPr/>
            <p:nvPr/>
          </p:nvSpPr>
          <p:spPr>
            <a:xfrm>
              <a:off x="5955656" y="2258822"/>
              <a:ext cx="49250" cy="65503"/>
            </a:xfrm>
            <a:custGeom>
              <a:avLst/>
              <a:gdLst/>
              <a:ahLst/>
              <a:cxnLst/>
              <a:rect l="l" t="t" r="r" b="b"/>
              <a:pathLst>
                <a:path w="1300" h="1729" extrusionOk="0">
                  <a:moveTo>
                    <a:pt x="653" y="0"/>
                  </a:moveTo>
                  <a:cubicBezTo>
                    <a:pt x="591" y="0"/>
                    <a:pt x="526" y="9"/>
                    <a:pt x="458" y="29"/>
                  </a:cubicBezTo>
                  <a:cubicBezTo>
                    <a:pt x="264" y="86"/>
                    <a:pt x="128" y="240"/>
                    <a:pt x="102" y="427"/>
                  </a:cubicBezTo>
                  <a:cubicBezTo>
                    <a:pt x="77" y="603"/>
                    <a:pt x="153" y="772"/>
                    <a:pt x="301" y="869"/>
                  </a:cubicBezTo>
                  <a:cubicBezTo>
                    <a:pt x="309" y="874"/>
                    <a:pt x="317" y="879"/>
                    <a:pt x="327" y="882"/>
                  </a:cubicBezTo>
                  <a:cubicBezTo>
                    <a:pt x="335" y="887"/>
                    <a:pt x="522" y="969"/>
                    <a:pt x="734" y="1048"/>
                  </a:cubicBezTo>
                  <a:cubicBezTo>
                    <a:pt x="778" y="1064"/>
                    <a:pt x="920" y="1123"/>
                    <a:pt x="903" y="1217"/>
                  </a:cubicBezTo>
                  <a:cubicBezTo>
                    <a:pt x="891" y="1289"/>
                    <a:pt x="803" y="1361"/>
                    <a:pt x="679" y="1361"/>
                  </a:cubicBezTo>
                  <a:cubicBezTo>
                    <a:pt x="548" y="1361"/>
                    <a:pt x="422" y="1309"/>
                    <a:pt x="341" y="1220"/>
                  </a:cubicBezTo>
                  <a:cubicBezTo>
                    <a:pt x="305" y="1179"/>
                    <a:pt x="255" y="1158"/>
                    <a:pt x="205" y="1158"/>
                  </a:cubicBezTo>
                  <a:cubicBezTo>
                    <a:pt x="161" y="1158"/>
                    <a:pt x="116" y="1174"/>
                    <a:pt x="81" y="1206"/>
                  </a:cubicBezTo>
                  <a:cubicBezTo>
                    <a:pt x="5" y="1274"/>
                    <a:pt x="0" y="1391"/>
                    <a:pt x="68" y="1467"/>
                  </a:cubicBezTo>
                  <a:cubicBezTo>
                    <a:pt x="218" y="1633"/>
                    <a:pt x="441" y="1729"/>
                    <a:pt x="678" y="1729"/>
                  </a:cubicBezTo>
                  <a:cubicBezTo>
                    <a:pt x="971" y="1729"/>
                    <a:pt x="1218" y="1541"/>
                    <a:pt x="1264" y="1283"/>
                  </a:cubicBezTo>
                  <a:cubicBezTo>
                    <a:pt x="1300" y="1088"/>
                    <a:pt x="1211" y="832"/>
                    <a:pt x="860" y="702"/>
                  </a:cubicBezTo>
                  <a:cubicBezTo>
                    <a:pt x="694" y="642"/>
                    <a:pt x="542" y="576"/>
                    <a:pt x="492" y="555"/>
                  </a:cubicBezTo>
                  <a:cubicBezTo>
                    <a:pt x="462" y="529"/>
                    <a:pt x="463" y="494"/>
                    <a:pt x="466" y="479"/>
                  </a:cubicBezTo>
                  <a:cubicBezTo>
                    <a:pt x="468" y="458"/>
                    <a:pt x="484" y="406"/>
                    <a:pt x="564" y="383"/>
                  </a:cubicBezTo>
                  <a:cubicBezTo>
                    <a:pt x="594" y="374"/>
                    <a:pt x="625" y="370"/>
                    <a:pt x="654" y="370"/>
                  </a:cubicBezTo>
                  <a:cubicBezTo>
                    <a:pt x="800" y="370"/>
                    <a:pt x="921" y="463"/>
                    <a:pt x="925" y="467"/>
                  </a:cubicBezTo>
                  <a:cubicBezTo>
                    <a:pt x="959" y="495"/>
                    <a:pt x="1000" y="508"/>
                    <a:pt x="1042" y="508"/>
                  </a:cubicBezTo>
                  <a:cubicBezTo>
                    <a:pt x="1095" y="508"/>
                    <a:pt x="1147" y="486"/>
                    <a:pt x="1184" y="443"/>
                  </a:cubicBezTo>
                  <a:cubicBezTo>
                    <a:pt x="1248" y="366"/>
                    <a:pt x="1238" y="249"/>
                    <a:pt x="1161" y="184"/>
                  </a:cubicBezTo>
                  <a:cubicBezTo>
                    <a:pt x="1150" y="175"/>
                    <a:pt x="938" y="0"/>
                    <a:pt x="6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" name="Google Shape;2772;p65">
              <a:extLst>
                <a:ext uri="{FF2B5EF4-FFF2-40B4-BE49-F238E27FC236}">
                  <a16:creationId xmlns:a16="http://schemas.microsoft.com/office/drawing/2014/main" id="{F3A03C9A-8CE1-417F-A0EB-E01C7284D58C}"/>
                </a:ext>
              </a:extLst>
            </p:cNvPr>
            <p:cNvSpPr/>
            <p:nvPr/>
          </p:nvSpPr>
          <p:spPr>
            <a:xfrm>
              <a:off x="5547407" y="2234234"/>
              <a:ext cx="490042" cy="379873"/>
            </a:xfrm>
            <a:custGeom>
              <a:avLst/>
              <a:gdLst/>
              <a:ahLst/>
              <a:cxnLst/>
              <a:rect l="l" t="t" r="r" b="b"/>
              <a:pathLst>
                <a:path w="12935" h="10027" extrusionOk="0">
                  <a:moveTo>
                    <a:pt x="6964" y="2262"/>
                  </a:moveTo>
                  <a:lnTo>
                    <a:pt x="6964" y="2831"/>
                  </a:lnTo>
                  <a:cubicBezTo>
                    <a:pt x="6965" y="2932"/>
                    <a:pt x="7047" y="3016"/>
                    <a:pt x="7148" y="3016"/>
                  </a:cubicBezTo>
                  <a:lnTo>
                    <a:pt x="10929" y="3016"/>
                  </a:lnTo>
                  <a:lnTo>
                    <a:pt x="10929" y="7455"/>
                  </a:lnTo>
                  <a:cubicBezTo>
                    <a:pt x="10929" y="7518"/>
                    <a:pt x="10878" y="7568"/>
                    <a:pt x="10814" y="7568"/>
                  </a:cubicBezTo>
                  <a:lnTo>
                    <a:pt x="3163" y="7568"/>
                  </a:lnTo>
                  <a:lnTo>
                    <a:pt x="3163" y="5923"/>
                  </a:lnTo>
                  <a:cubicBezTo>
                    <a:pt x="3163" y="5828"/>
                    <a:pt x="3094" y="5743"/>
                    <a:pt x="2999" y="5733"/>
                  </a:cubicBezTo>
                  <a:cubicBezTo>
                    <a:pt x="2994" y="5733"/>
                    <a:pt x="2989" y="5733"/>
                    <a:pt x="2983" y="5733"/>
                  </a:cubicBezTo>
                  <a:cubicBezTo>
                    <a:pt x="2883" y="5733"/>
                    <a:pt x="2803" y="5814"/>
                    <a:pt x="2803" y="5917"/>
                  </a:cubicBezTo>
                  <a:lnTo>
                    <a:pt x="2803" y="7600"/>
                  </a:lnTo>
                  <a:lnTo>
                    <a:pt x="2033" y="7600"/>
                  </a:lnTo>
                  <a:cubicBezTo>
                    <a:pt x="1970" y="7600"/>
                    <a:pt x="1919" y="7550"/>
                    <a:pt x="1919" y="7487"/>
                  </a:cubicBezTo>
                  <a:lnTo>
                    <a:pt x="1919" y="2408"/>
                  </a:lnTo>
                  <a:cubicBezTo>
                    <a:pt x="1919" y="2345"/>
                    <a:pt x="1970" y="2294"/>
                    <a:pt x="2033" y="2294"/>
                  </a:cubicBezTo>
                  <a:lnTo>
                    <a:pt x="2803" y="2294"/>
                  </a:lnTo>
                  <a:lnTo>
                    <a:pt x="2803" y="5105"/>
                  </a:lnTo>
                  <a:cubicBezTo>
                    <a:pt x="2803" y="5200"/>
                    <a:pt x="2872" y="5285"/>
                    <a:pt x="2966" y="5295"/>
                  </a:cubicBezTo>
                  <a:cubicBezTo>
                    <a:pt x="2971" y="5295"/>
                    <a:pt x="2977" y="5295"/>
                    <a:pt x="2982" y="5295"/>
                  </a:cubicBezTo>
                  <a:cubicBezTo>
                    <a:pt x="3083" y="5295"/>
                    <a:pt x="3163" y="5214"/>
                    <a:pt x="3163" y="5111"/>
                  </a:cubicBezTo>
                  <a:lnTo>
                    <a:pt x="3163" y="2262"/>
                  </a:lnTo>
                  <a:close/>
                  <a:moveTo>
                    <a:pt x="6964" y="1410"/>
                  </a:moveTo>
                  <a:lnTo>
                    <a:pt x="6964" y="1901"/>
                  </a:lnTo>
                  <a:lnTo>
                    <a:pt x="2041" y="1901"/>
                  </a:lnTo>
                  <a:cubicBezTo>
                    <a:pt x="1774" y="1901"/>
                    <a:pt x="1557" y="2117"/>
                    <a:pt x="1557" y="2384"/>
                  </a:cubicBezTo>
                  <a:lnTo>
                    <a:pt x="1557" y="7479"/>
                  </a:lnTo>
                  <a:cubicBezTo>
                    <a:pt x="1557" y="7746"/>
                    <a:pt x="1774" y="7962"/>
                    <a:pt x="2041" y="7962"/>
                  </a:cubicBezTo>
                  <a:lnTo>
                    <a:pt x="10805" y="7962"/>
                  </a:lnTo>
                  <a:cubicBezTo>
                    <a:pt x="11072" y="7962"/>
                    <a:pt x="11289" y="7746"/>
                    <a:pt x="11289" y="7479"/>
                  </a:cubicBezTo>
                  <a:lnTo>
                    <a:pt x="11289" y="3048"/>
                  </a:lnTo>
                  <a:lnTo>
                    <a:pt x="11714" y="3048"/>
                  </a:lnTo>
                  <a:lnTo>
                    <a:pt x="11714" y="7985"/>
                  </a:lnTo>
                  <a:cubicBezTo>
                    <a:pt x="11714" y="8244"/>
                    <a:pt x="11505" y="8453"/>
                    <a:pt x="11245" y="8453"/>
                  </a:cubicBezTo>
                  <a:lnTo>
                    <a:pt x="1601" y="8453"/>
                  </a:lnTo>
                  <a:cubicBezTo>
                    <a:pt x="1342" y="8453"/>
                    <a:pt x="1132" y="8244"/>
                    <a:pt x="1132" y="7985"/>
                  </a:cubicBezTo>
                  <a:lnTo>
                    <a:pt x="1132" y="1879"/>
                  </a:lnTo>
                  <a:cubicBezTo>
                    <a:pt x="1132" y="1619"/>
                    <a:pt x="1342" y="1410"/>
                    <a:pt x="1601" y="1410"/>
                  </a:cubicBezTo>
                  <a:close/>
                  <a:moveTo>
                    <a:pt x="7553" y="8815"/>
                  </a:moveTo>
                  <a:lnTo>
                    <a:pt x="7553" y="8862"/>
                  </a:lnTo>
                  <a:cubicBezTo>
                    <a:pt x="7553" y="8963"/>
                    <a:pt x="7473" y="9044"/>
                    <a:pt x="7372" y="9044"/>
                  </a:cubicBezTo>
                  <a:lnTo>
                    <a:pt x="5508" y="9044"/>
                  </a:lnTo>
                  <a:cubicBezTo>
                    <a:pt x="5406" y="9044"/>
                    <a:pt x="5326" y="8962"/>
                    <a:pt x="5326" y="8862"/>
                  </a:cubicBezTo>
                  <a:lnTo>
                    <a:pt x="5326" y="8815"/>
                  </a:lnTo>
                  <a:close/>
                  <a:moveTo>
                    <a:pt x="12209" y="8848"/>
                  </a:moveTo>
                  <a:cubicBezTo>
                    <a:pt x="12275" y="8848"/>
                    <a:pt x="12329" y="8901"/>
                    <a:pt x="12329" y="8964"/>
                  </a:cubicBezTo>
                  <a:cubicBezTo>
                    <a:pt x="12331" y="9352"/>
                    <a:pt x="12017" y="9666"/>
                    <a:pt x="11630" y="9666"/>
                  </a:cubicBezTo>
                  <a:lnTo>
                    <a:pt x="1263" y="9666"/>
                  </a:lnTo>
                  <a:cubicBezTo>
                    <a:pt x="877" y="9666"/>
                    <a:pt x="561" y="9350"/>
                    <a:pt x="562" y="8964"/>
                  </a:cubicBezTo>
                  <a:cubicBezTo>
                    <a:pt x="562" y="8899"/>
                    <a:pt x="618" y="8848"/>
                    <a:pt x="683" y="8848"/>
                  </a:cubicBezTo>
                  <a:lnTo>
                    <a:pt x="4966" y="8848"/>
                  </a:lnTo>
                  <a:lnTo>
                    <a:pt x="4966" y="8887"/>
                  </a:lnTo>
                  <a:cubicBezTo>
                    <a:pt x="4966" y="9191"/>
                    <a:pt x="5213" y="9437"/>
                    <a:pt x="5516" y="9437"/>
                  </a:cubicBezTo>
                  <a:lnTo>
                    <a:pt x="7365" y="9437"/>
                  </a:lnTo>
                  <a:cubicBezTo>
                    <a:pt x="7669" y="9437"/>
                    <a:pt x="7915" y="9191"/>
                    <a:pt x="7915" y="8887"/>
                  </a:cubicBezTo>
                  <a:lnTo>
                    <a:pt x="7915" y="8848"/>
                  </a:lnTo>
                  <a:close/>
                  <a:moveTo>
                    <a:pt x="7150" y="0"/>
                  </a:moveTo>
                  <a:cubicBezTo>
                    <a:pt x="7049" y="0"/>
                    <a:pt x="6966" y="83"/>
                    <a:pt x="6966" y="185"/>
                  </a:cubicBezTo>
                  <a:lnTo>
                    <a:pt x="6966" y="1049"/>
                  </a:lnTo>
                  <a:lnTo>
                    <a:pt x="1612" y="1049"/>
                  </a:lnTo>
                  <a:cubicBezTo>
                    <a:pt x="1149" y="1049"/>
                    <a:pt x="774" y="1424"/>
                    <a:pt x="774" y="1886"/>
                  </a:cubicBezTo>
                  <a:lnTo>
                    <a:pt x="774" y="7981"/>
                  </a:lnTo>
                  <a:cubicBezTo>
                    <a:pt x="774" y="8157"/>
                    <a:pt x="827" y="8319"/>
                    <a:pt x="918" y="8453"/>
                  </a:cubicBezTo>
                  <a:lnTo>
                    <a:pt x="468" y="8453"/>
                  </a:lnTo>
                  <a:cubicBezTo>
                    <a:pt x="324" y="8453"/>
                    <a:pt x="194" y="8553"/>
                    <a:pt x="161" y="8694"/>
                  </a:cubicBezTo>
                  <a:cubicBezTo>
                    <a:pt x="1" y="9399"/>
                    <a:pt x="535" y="10027"/>
                    <a:pt x="1214" y="10027"/>
                  </a:cubicBezTo>
                  <a:lnTo>
                    <a:pt x="11724" y="10027"/>
                  </a:lnTo>
                  <a:cubicBezTo>
                    <a:pt x="12402" y="10027"/>
                    <a:pt x="12935" y="9399"/>
                    <a:pt x="12776" y="8694"/>
                  </a:cubicBezTo>
                  <a:cubicBezTo>
                    <a:pt x="12743" y="8552"/>
                    <a:pt x="12615" y="8453"/>
                    <a:pt x="12469" y="8453"/>
                  </a:cubicBezTo>
                  <a:lnTo>
                    <a:pt x="11970" y="8453"/>
                  </a:lnTo>
                  <a:cubicBezTo>
                    <a:pt x="12059" y="8320"/>
                    <a:pt x="12111" y="8158"/>
                    <a:pt x="12111" y="7984"/>
                  </a:cubicBezTo>
                  <a:lnTo>
                    <a:pt x="12111" y="3016"/>
                  </a:lnTo>
                  <a:lnTo>
                    <a:pt x="12547" y="3016"/>
                  </a:lnTo>
                  <a:cubicBezTo>
                    <a:pt x="12649" y="3016"/>
                    <a:pt x="12731" y="2933"/>
                    <a:pt x="12731" y="2830"/>
                  </a:cubicBezTo>
                  <a:lnTo>
                    <a:pt x="12731" y="182"/>
                  </a:lnTo>
                  <a:cubicBezTo>
                    <a:pt x="12731" y="81"/>
                    <a:pt x="12651" y="0"/>
                    <a:pt x="12549" y="0"/>
                  </a:cubicBezTo>
                  <a:lnTo>
                    <a:pt x="10737" y="0"/>
                  </a:lnTo>
                  <a:cubicBezTo>
                    <a:pt x="10642" y="0"/>
                    <a:pt x="10557" y="69"/>
                    <a:pt x="10549" y="164"/>
                  </a:cubicBezTo>
                  <a:cubicBezTo>
                    <a:pt x="10540" y="271"/>
                    <a:pt x="10624" y="360"/>
                    <a:pt x="10729" y="360"/>
                  </a:cubicBezTo>
                  <a:lnTo>
                    <a:pt x="12371" y="360"/>
                  </a:lnTo>
                  <a:lnTo>
                    <a:pt x="12371" y="2654"/>
                  </a:lnTo>
                  <a:lnTo>
                    <a:pt x="7359" y="2654"/>
                  </a:lnTo>
                  <a:lnTo>
                    <a:pt x="7359" y="360"/>
                  </a:lnTo>
                  <a:lnTo>
                    <a:pt x="9769" y="360"/>
                  </a:lnTo>
                  <a:cubicBezTo>
                    <a:pt x="9865" y="360"/>
                    <a:pt x="9950" y="290"/>
                    <a:pt x="9957" y="197"/>
                  </a:cubicBezTo>
                  <a:cubicBezTo>
                    <a:pt x="9966" y="89"/>
                    <a:pt x="9883" y="0"/>
                    <a:pt x="97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" name="Google Shape;2773;p65">
              <a:extLst>
                <a:ext uri="{FF2B5EF4-FFF2-40B4-BE49-F238E27FC236}">
                  <a16:creationId xmlns:a16="http://schemas.microsoft.com/office/drawing/2014/main" id="{7F47320E-0B91-4F89-B422-8ACD7B4AC4F4}"/>
                </a:ext>
              </a:extLst>
            </p:cNvPr>
            <p:cNvSpPr/>
            <p:nvPr/>
          </p:nvSpPr>
          <p:spPr>
            <a:xfrm>
              <a:off x="5847001" y="2368347"/>
              <a:ext cx="35915" cy="13676"/>
            </a:xfrm>
            <a:custGeom>
              <a:avLst/>
              <a:gdLst/>
              <a:ahLst/>
              <a:cxnLst/>
              <a:rect l="l" t="t" r="r" b="b"/>
              <a:pathLst>
                <a:path w="948" h="361" extrusionOk="0">
                  <a:moveTo>
                    <a:pt x="199" y="0"/>
                  </a:moveTo>
                  <a:cubicBezTo>
                    <a:pt x="104" y="0"/>
                    <a:pt x="19" y="69"/>
                    <a:pt x="11" y="164"/>
                  </a:cubicBezTo>
                  <a:cubicBezTo>
                    <a:pt x="0" y="270"/>
                    <a:pt x="85" y="361"/>
                    <a:pt x="190" y="361"/>
                  </a:cubicBezTo>
                  <a:lnTo>
                    <a:pt x="749" y="361"/>
                  </a:lnTo>
                  <a:cubicBezTo>
                    <a:pt x="845" y="361"/>
                    <a:pt x="930" y="291"/>
                    <a:pt x="938" y="197"/>
                  </a:cubicBezTo>
                  <a:cubicBezTo>
                    <a:pt x="947" y="89"/>
                    <a:pt x="863" y="0"/>
                    <a:pt x="7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" name="Google Shape;2774;p65">
              <a:extLst>
                <a:ext uri="{FF2B5EF4-FFF2-40B4-BE49-F238E27FC236}">
                  <a16:creationId xmlns:a16="http://schemas.microsoft.com/office/drawing/2014/main" id="{F49CF4E7-99A9-49F8-B518-0318EE7EA19B}"/>
                </a:ext>
              </a:extLst>
            </p:cNvPr>
            <p:cNvSpPr/>
            <p:nvPr/>
          </p:nvSpPr>
          <p:spPr>
            <a:xfrm>
              <a:off x="5847039" y="2426614"/>
              <a:ext cx="35877" cy="13714"/>
            </a:xfrm>
            <a:custGeom>
              <a:avLst/>
              <a:gdLst/>
              <a:ahLst/>
              <a:cxnLst/>
              <a:rect l="l" t="t" r="r" b="b"/>
              <a:pathLst>
                <a:path w="947" h="362" extrusionOk="0">
                  <a:moveTo>
                    <a:pt x="198" y="1"/>
                  </a:moveTo>
                  <a:cubicBezTo>
                    <a:pt x="103" y="1"/>
                    <a:pt x="18" y="70"/>
                    <a:pt x="10" y="164"/>
                  </a:cubicBezTo>
                  <a:cubicBezTo>
                    <a:pt x="0" y="272"/>
                    <a:pt x="84" y="361"/>
                    <a:pt x="189" y="361"/>
                  </a:cubicBezTo>
                  <a:lnTo>
                    <a:pt x="748" y="361"/>
                  </a:lnTo>
                  <a:cubicBezTo>
                    <a:pt x="844" y="361"/>
                    <a:pt x="929" y="291"/>
                    <a:pt x="937" y="197"/>
                  </a:cubicBezTo>
                  <a:cubicBezTo>
                    <a:pt x="946" y="91"/>
                    <a:pt x="862" y="1"/>
                    <a:pt x="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" name="Google Shape;2775;p65">
              <a:extLst>
                <a:ext uri="{FF2B5EF4-FFF2-40B4-BE49-F238E27FC236}">
                  <a16:creationId xmlns:a16="http://schemas.microsoft.com/office/drawing/2014/main" id="{429F4EC7-427F-4FD2-873F-9324569C19BD}"/>
                </a:ext>
              </a:extLst>
            </p:cNvPr>
            <p:cNvSpPr/>
            <p:nvPr/>
          </p:nvSpPr>
          <p:spPr>
            <a:xfrm>
              <a:off x="5847039" y="2456430"/>
              <a:ext cx="35877" cy="13676"/>
            </a:xfrm>
            <a:custGeom>
              <a:avLst/>
              <a:gdLst/>
              <a:ahLst/>
              <a:cxnLst/>
              <a:rect l="l" t="t" r="r" b="b"/>
              <a:pathLst>
                <a:path w="947" h="361" extrusionOk="0">
                  <a:moveTo>
                    <a:pt x="198" y="0"/>
                  </a:moveTo>
                  <a:cubicBezTo>
                    <a:pt x="103" y="0"/>
                    <a:pt x="18" y="70"/>
                    <a:pt x="10" y="164"/>
                  </a:cubicBezTo>
                  <a:cubicBezTo>
                    <a:pt x="0" y="272"/>
                    <a:pt x="84" y="361"/>
                    <a:pt x="189" y="361"/>
                  </a:cubicBezTo>
                  <a:lnTo>
                    <a:pt x="748" y="361"/>
                  </a:lnTo>
                  <a:cubicBezTo>
                    <a:pt x="844" y="361"/>
                    <a:pt x="929" y="292"/>
                    <a:pt x="937" y="197"/>
                  </a:cubicBezTo>
                  <a:cubicBezTo>
                    <a:pt x="946" y="89"/>
                    <a:pt x="862" y="0"/>
                    <a:pt x="7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" name="Google Shape;2776;p65">
              <a:extLst>
                <a:ext uri="{FF2B5EF4-FFF2-40B4-BE49-F238E27FC236}">
                  <a16:creationId xmlns:a16="http://schemas.microsoft.com/office/drawing/2014/main" id="{15EA892F-A84B-41AD-9571-1B34A6186FCB}"/>
                </a:ext>
              </a:extLst>
            </p:cNvPr>
            <p:cNvSpPr/>
            <p:nvPr/>
          </p:nvSpPr>
          <p:spPr>
            <a:xfrm>
              <a:off x="5749258" y="2484995"/>
              <a:ext cx="35877" cy="13676"/>
            </a:xfrm>
            <a:custGeom>
              <a:avLst/>
              <a:gdLst/>
              <a:ahLst/>
              <a:cxnLst/>
              <a:rect l="l" t="t" r="r" b="b"/>
              <a:pathLst>
                <a:path w="947" h="361" extrusionOk="0">
                  <a:moveTo>
                    <a:pt x="199" y="0"/>
                  </a:moveTo>
                  <a:cubicBezTo>
                    <a:pt x="103" y="0"/>
                    <a:pt x="19" y="70"/>
                    <a:pt x="10" y="164"/>
                  </a:cubicBezTo>
                  <a:cubicBezTo>
                    <a:pt x="1" y="272"/>
                    <a:pt x="86" y="361"/>
                    <a:pt x="190" y="361"/>
                  </a:cubicBezTo>
                  <a:lnTo>
                    <a:pt x="749" y="361"/>
                  </a:lnTo>
                  <a:cubicBezTo>
                    <a:pt x="845" y="361"/>
                    <a:pt x="930" y="292"/>
                    <a:pt x="937" y="197"/>
                  </a:cubicBezTo>
                  <a:cubicBezTo>
                    <a:pt x="947" y="89"/>
                    <a:pt x="863" y="0"/>
                    <a:pt x="7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" name="Google Shape;2777;p65">
              <a:extLst>
                <a:ext uri="{FF2B5EF4-FFF2-40B4-BE49-F238E27FC236}">
                  <a16:creationId xmlns:a16="http://schemas.microsoft.com/office/drawing/2014/main" id="{1BF4C705-8848-40CC-B328-DB2AA6943D09}"/>
                </a:ext>
              </a:extLst>
            </p:cNvPr>
            <p:cNvSpPr/>
            <p:nvPr/>
          </p:nvSpPr>
          <p:spPr>
            <a:xfrm>
              <a:off x="5804153" y="2484995"/>
              <a:ext cx="78308" cy="13676"/>
            </a:xfrm>
            <a:custGeom>
              <a:avLst/>
              <a:gdLst/>
              <a:ahLst/>
              <a:cxnLst/>
              <a:rect l="l" t="t" r="r" b="b"/>
              <a:pathLst>
                <a:path w="2067" h="361" extrusionOk="0">
                  <a:moveTo>
                    <a:pt x="198" y="0"/>
                  </a:moveTo>
                  <a:cubicBezTo>
                    <a:pt x="103" y="0"/>
                    <a:pt x="17" y="70"/>
                    <a:pt x="10" y="164"/>
                  </a:cubicBezTo>
                  <a:cubicBezTo>
                    <a:pt x="0" y="272"/>
                    <a:pt x="84" y="361"/>
                    <a:pt x="189" y="361"/>
                  </a:cubicBezTo>
                  <a:lnTo>
                    <a:pt x="1868" y="361"/>
                  </a:lnTo>
                  <a:cubicBezTo>
                    <a:pt x="1963" y="361"/>
                    <a:pt x="2048" y="292"/>
                    <a:pt x="2056" y="197"/>
                  </a:cubicBezTo>
                  <a:cubicBezTo>
                    <a:pt x="2067" y="89"/>
                    <a:pt x="1983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" name="Google Shape;2778;p65">
              <a:extLst>
                <a:ext uri="{FF2B5EF4-FFF2-40B4-BE49-F238E27FC236}">
                  <a16:creationId xmlns:a16="http://schemas.microsoft.com/office/drawing/2014/main" id="{E9582555-937A-497C-B213-3B248D09A118}"/>
                </a:ext>
              </a:extLst>
            </p:cNvPr>
            <p:cNvSpPr/>
            <p:nvPr/>
          </p:nvSpPr>
          <p:spPr>
            <a:xfrm>
              <a:off x="5792485" y="2426614"/>
              <a:ext cx="35536" cy="13714"/>
            </a:xfrm>
            <a:custGeom>
              <a:avLst/>
              <a:gdLst/>
              <a:ahLst/>
              <a:cxnLst/>
              <a:rect l="l" t="t" r="r" b="b"/>
              <a:pathLst>
                <a:path w="938" h="362" extrusionOk="0">
                  <a:moveTo>
                    <a:pt x="198" y="1"/>
                  </a:moveTo>
                  <a:cubicBezTo>
                    <a:pt x="103" y="1"/>
                    <a:pt x="18" y="70"/>
                    <a:pt x="10" y="164"/>
                  </a:cubicBezTo>
                  <a:cubicBezTo>
                    <a:pt x="0" y="272"/>
                    <a:pt x="84" y="361"/>
                    <a:pt x="189" y="361"/>
                  </a:cubicBezTo>
                  <a:lnTo>
                    <a:pt x="758" y="361"/>
                  </a:lnTo>
                  <a:cubicBezTo>
                    <a:pt x="758" y="361"/>
                    <a:pt x="759" y="361"/>
                    <a:pt x="760" y="361"/>
                  </a:cubicBezTo>
                  <a:cubicBezTo>
                    <a:pt x="859" y="361"/>
                    <a:pt x="938" y="280"/>
                    <a:pt x="938" y="181"/>
                  </a:cubicBezTo>
                  <a:cubicBezTo>
                    <a:pt x="938" y="81"/>
                    <a:pt x="857" y="1"/>
                    <a:pt x="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" name="Google Shape;2779;p65">
              <a:extLst>
                <a:ext uri="{FF2B5EF4-FFF2-40B4-BE49-F238E27FC236}">
                  <a16:creationId xmlns:a16="http://schemas.microsoft.com/office/drawing/2014/main" id="{00BE5A56-5C23-4D34-8501-F8892CA36B42}"/>
                </a:ext>
              </a:extLst>
            </p:cNvPr>
            <p:cNvSpPr/>
            <p:nvPr/>
          </p:nvSpPr>
          <p:spPr>
            <a:xfrm>
              <a:off x="5703758" y="2426614"/>
              <a:ext cx="74974" cy="13714"/>
            </a:xfrm>
            <a:custGeom>
              <a:avLst/>
              <a:gdLst/>
              <a:ahLst/>
              <a:cxnLst/>
              <a:rect l="l" t="t" r="r" b="b"/>
              <a:pathLst>
                <a:path w="1979" h="362" extrusionOk="0">
                  <a:moveTo>
                    <a:pt x="198" y="1"/>
                  </a:moveTo>
                  <a:cubicBezTo>
                    <a:pt x="103" y="1"/>
                    <a:pt x="17" y="70"/>
                    <a:pt x="10" y="164"/>
                  </a:cubicBezTo>
                  <a:cubicBezTo>
                    <a:pt x="0" y="272"/>
                    <a:pt x="84" y="361"/>
                    <a:pt x="189" y="361"/>
                  </a:cubicBezTo>
                  <a:lnTo>
                    <a:pt x="1798" y="361"/>
                  </a:lnTo>
                  <a:cubicBezTo>
                    <a:pt x="1798" y="361"/>
                    <a:pt x="1799" y="361"/>
                    <a:pt x="1800" y="361"/>
                  </a:cubicBezTo>
                  <a:cubicBezTo>
                    <a:pt x="1898" y="361"/>
                    <a:pt x="1979" y="280"/>
                    <a:pt x="1979" y="181"/>
                  </a:cubicBezTo>
                  <a:cubicBezTo>
                    <a:pt x="1979" y="81"/>
                    <a:pt x="1897" y="1"/>
                    <a:pt x="1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" name="Google Shape;2780;p65">
              <a:extLst>
                <a:ext uri="{FF2B5EF4-FFF2-40B4-BE49-F238E27FC236}">
                  <a16:creationId xmlns:a16="http://schemas.microsoft.com/office/drawing/2014/main" id="{7E8F5187-94AE-49F1-96C3-A1EC1D02918F}"/>
                </a:ext>
              </a:extLst>
            </p:cNvPr>
            <p:cNvSpPr/>
            <p:nvPr/>
          </p:nvSpPr>
          <p:spPr>
            <a:xfrm>
              <a:off x="5704630" y="2368347"/>
              <a:ext cx="122747" cy="13676"/>
            </a:xfrm>
            <a:custGeom>
              <a:avLst/>
              <a:gdLst/>
              <a:ahLst/>
              <a:cxnLst/>
              <a:rect l="l" t="t" r="r" b="b"/>
              <a:pathLst>
                <a:path w="3240" h="361" extrusionOk="0">
                  <a:moveTo>
                    <a:pt x="180" y="0"/>
                  </a:moveTo>
                  <a:cubicBezTo>
                    <a:pt x="81" y="0"/>
                    <a:pt x="1" y="80"/>
                    <a:pt x="1" y="179"/>
                  </a:cubicBezTo>
                  <a:cubicBezTo>
                    <a:pt x="1" y="279"/>
                    <a:pt x="82" y="361"/>
                    <a:pt x="182" y="361"/>
                  </a:cubicBezTo>
                  <a:lnTo>
                    <a:pt x="3042" y="361"/>
                  </a:lnTo>
                  <a:cubicBezTo>
                    <a:pt x="3137" y="361"/>
                    <a:pt x="3223" y="291"/>
                    <a:pt x="3231" y="197"/>
                  </a:cubicBezTo>
                  <a:cubicBezTo>
                    <a:pt x="3240" y="89"/>
                    <a:pt x="3156" y="0"/>
                    <a:pt x="3051" y="0"/>
                  </a:cubicBezTo>
                  <a:lnTo>
                    <a:pt x="182" y="0"/>
                  </a:lnTo>
                  <a:cubicBezTo>
                    <a:pt x="181" y="0"/>
                    <a:pt x="180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" name="Google Shape;2781;p65">
              <a:extLst>
                <a:ext uri="{FF2B5EF4-FFF2-40B4-BE49-F238E27FC236}">
                  <a16:creationId xmlns:a16="http://schemas.microsoft.com/office/drawing/2014/main" id="{0F92937C-32D9-4A87-86BB-BE34E8FA6670}"/>
                </a:ext>
              </a:extLst>
            </p:cNvPr>
            <p:cNvSpPr/>
            <p:nvPr/>
          </p:nvSpPr>
          <p:spPr>
            <a:xfrm>
              <a:off x="5702963" y="2398087"/>
              <a:ext cx="180787" cy="13714"/>
            </a:xfrm>
            <a:custGeom>
              <a:avLst/>
              <a:gdLst/>
              <a:ahLst/>
              <a:cxnLst/>
              <a:rect l="l" t="t" r="r" b="b"/>
              <a:pathLst>
                <a:path w="4772" h="362" extrusionOk="0">
                  <a:moveTo>
                    <a:pt x="200" y="1"/>
                  </a:moveTo>
                  <a:cubicBezTo>
                    <a:pt x="104" y="1"/>
                    <a:pt x="19" y="70"/>
                    <a:pt x="10" y="164"/>
                  </a:cubicBezTo>
                  <a:cubicBezTo>
                    <a:pt x="1" y="272"/>
                    <a:pt x="85" y="361"/>
                    <a:pt x="193" y="361"/>
                  </a:cubicBezTo>
                  <a:lnTo>
                    <a:pt x="4562" y="361"/>
                  </a:lnTo>
                  <a:cubicBezTo>
                    <a:pt x="4650" y="361"/>
                    <a:pt x="4729" y="303"/>
                    <a:pt x="4748" y="217"/>
                  </a:cubicBezTo>
                  <a:cubicBezTo>
                    <a:pt x="4771" y="101"/>
                    <a:pt x="4681" y="1"/>
                    <a:pt x="45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" name="Google Shape;2782;p65">
              <a:extLst>
                <a:ext uri="{FF2B5EF4-FFF2-40B4-BE49-F238E27FC236}">
                  <a16:creationId xmlns:a16="http://schemas.microsoft.com/office/drawing/2014/main" id="{BBCE11D6-E486-44C5-AC71-3BAFCE189CE6}"/>
                </a:ext>
              </a:extLst>
            </p:cNvPr>
            <p:cNvSpPr/>
            <p:nvPr/>
          </p:nvSpPr>
          <p:spPr>
            <a:xfrm>
              <a:off x="5898411" y="2368347"/>
              <a:ext cx="27618" cy="13676"/>
            </a:xfrm>
            <a:custGeom>
              <a:avLst/>
              <a:gdLst/>
              <a:ahLst/>
              <a:cxnLst/>
              <a:rect l="l" t="t" r="r" b="b"/>
              <a:pathLst>
                <a:path w="729" h="361" extrusionOk="0">
                  <a:moveTo>
                    <a:pt x="199" y="0"/>
                  </a:moveTo>
                  <a:cubicBezTo>
                    <a:pt x="103" y="0"/>
                    <a:pt x="19" y="69"/>
                    <a:pt x="10" y="164"/>
                  </a:cubicBezTo>
                  <a:cubicBezTo>
                    <a:pt x="1" y="270"/>
                    <a:pt x="85" y="361"/>
                    <a:pt x="189" y="361"/>
                  </a:cubicBezTo>
                  <a:lnTo>
                    <a:pt x="532" y="361"/>
                  </a:lnTo>
                  <a:cubicBezTo>
                    <a:pt x="627" y="361"/>
                    <a:pt x="712" y="291"/>
                    <a:pt x="720" y="197"/>
                  </a:cubicBezTo>
                  <a:cubicBezTo>
                    <a:pt x="729" y="89"/>
                    <a:pt x="645" y="0"/>
                    <a:pt x="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" name="Google Shape;2783;p65">
              <a:extLst>
                <a:ext uri="{FF2B5EF4-FFF2-40B4-BE49-F238E27FC236}">
                  <a16:creationId xmlns:a16="http://schemas.microsoft.com/office/drawing/2014/main" id="{811399A1-0D53-48D2-A298-FA186F0657F3}"/>
                </a:ext>
              </a:extLst>
            </p:cNvPr>
            <p:cNvSpPr/>
            <p:nvPr/>
          </p:nvSpPr>
          <p:spPr>
            <a:xfrm>
              <a:off x="5898411" y="2398087"/>
              <a:ext cx="27618" cy="13714"/>
            </a:xfrm>
            <a:custGeom>
              <a:avLst/>
              <a:gdLst/>
              <a:ahLst/>
              <a:cxnLst/>
              <a:rect l="l" t="t" r="r" b="b"/>
              <a:pathLst>
                <a:path w="729" h="362" extrusionOk="0">
                  <a:moveTo>
                    <a:pt x="199" y="1"/>
                  </a:moveTo>
                  <a:cubicBezTo>
                    <a:pt x="103" y="1"/>
                    <a:pt x="19" y="70"/>
                    <a:pt x="10" y="164"/>
                  </a:cubicBezTo>
                  <a:cubicBezTo>
                    <a:pt x="1" y="272"/>
                    <a:pt x="85" y="361"/>
                    <a:pt x="189" y="361"/>
                  </a:cubicBezTo>
                  <a:lnTo>
                    <a:pt x="532" y="361"/>
                  </a:lnTo>
                  <a:cubicBezTo>
                    <a:pt x="627" y="361"/>
                    <a:pt x="712" y="292"/>
                    <a:pt x="720" y="198"/>
                  </a:cubicBezTo>
                  <a:cubicBezTo>
                    <a:pt x="729" y="90"/>
                    <a:pt x="645" y="1"/>
                    <a:pt x="5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" name="Google Shape;2784;p65">
              <a:extLst>
                <a:ext uri="{FF2B5EF4-FFF2-40B4-BE49-F238E27FC236}">
                  <a16:creationId xmlns:a16="http://schemas.microsoft.com/office/drawing/2014/main" id="{EE5C33EA-DCC7-4192-B1B9-A01A2AAF1CE6}"/>
                </a:ext>
              </a:extLst>
            </p:cNvPr>
            <p:cNvSpPr/>
            <p:nvPr/>
          </p:nvSpPr>
          <p:spPr>
            <a:xfrm>
              <a:off x="5898411" y="2426652"/>
              <a:ext cx="27618" cy="13714"/>
            </a:xfrm>
            <a:custGeom>
              <a:avLst/>
              <a:gdLst/>
              <a:ahLst/>
              <a:cxnLst/>
              <a:rect l="l" t="t" r="r" b="b"/>
              <a:pathLst>
                <a:path w="729" h="362" extrusionOk="0">
                  <a:moveTo>
                    <a:pt x="199" y="1"/>
                  </a:moveTo>
                  <a:cubicBezTo>
                    <a:pt x="103" y="1"/>
                    <a:pt x="19" y="70"/>
                    <a:pt x="10" y="164"/>
                  </a:cubicBezTo>
                  <a:cubicBezTo>
                    <a:pt x="1" y="271"/>
                    <a:pt x="85" y="361"/>
                    <a:pt x="189" y="361"/>
                  </a:cubicBezTo>
                  <a:lnTo>
                    <a:pt x="532" y="361"/>
                  </a:lnTo>
                  <a:cubicBezTo>
                    <a:pt x="627" y="361"/>
                    <a:pt x="712" y="292"/>
                    <a:pt x="720" y="198"/>
                  </a:cubicBezTo>
                  <a:cubicBezTo>
                    <a:pt x="729" y="90"/>
                    <a:pt x="645" y="1"/>
                    <a:pt x="5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" name="Google Shape;2785;p65">
              <a:extLst>
                <a:ext uri="{FF2B5EF4-FFF2-40B4-BE49-F238E27FC236}">
                  <a16:creationId xmlns:a16="http://schemas.microsoft.com/office/drawing/2014/main" id="{F2B3D3D8-2836-4248-87AC-77A28EFDFE29}"/>
                </a:ext>
              </a:extLst>
            </p:cNvPr>
            <p:cNvSpPr/>
            <p:nvPr/>
          </p:nvSpPr>
          <p:spPr>
            <a:xfrm>
              <a:off x="5898411" y="2456430"/>
              <a:ext cx="27618" cy="13676"/>
            </a:xfrm>
            <a:custGeom>
              <a:avLst/>
              <a:gdLst/>
              <a:ahLst/>
              <a:cxnLst/>
              <a:rect l="l" t="t" r="r" b="b"/>
              <a:pathLst>
                <a:path w="729" h="361" extrusionOk="0">
                  <a:moveTo>
                    <a:pt x="199" y="0"/>
                  </a:moveTo>
                  <a:cubicBezTo>
                    <a:pt x="103" y="0"/>
                    <a:pt x="19" y="70"/>
                    <a:pt x="10" y="164"/>
                  </a:cubicBezTo>
                  <a:cubicBezTo>
                    <a:pt x="1" y="272"/>
                    <a:pt x="85" y="361"/>
                    <a:pt x="189" y="361"/>
                  </a:cubicBezTo>
                  <a:lnTo>
                    <a:pt x="532" y="361"/>
                  </a:lnTo>
                  <a:cubicBezTo>
                    <a:pt x="627" y="361"/>
                    <a:pt x="712" y="292"/>
                    <a:pt x="720" y="197"/>
                  </a:cubicBezTo>
                  <a:cubicBezTo>
                    <a:pt x="729" y="89"/>
                    <a:pt x="645" y="0"/>
                    <a:pt x="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" name="Google Shape;2786;p65">
              <a:extLst>
                <a:ext uri="{FF2B5EF4-FFF2-40B4-BE49-F238E27FC236}">
                  <a16:creationId xmlns:a16="http://schemas.microsoft.com/office/drawing/2014/main" id="{EC929FDA-8BD8-42BF-BFB7-AF4A4F7063CA}"/>
                </a:ext>
              </a:extLst>
            </p:cNvPr>
            <p:cNvSpPr/>
            <p:nvPr/>
          </p:nvSpPr>
          <p:spPr>
            <a:xfrm>
              <a:off x="5898411" y="2484995"/>
              <a:ext cx="27618" cy="13676"/>
            </a:xfrm>
            <a:custGeom>
              <a:avLst/>
              <a:gdLst/>
              <a:ahLst/>
              <a:cxnLst/>
              <a:rect l="l" t="t" r="r" b="b"/>
              <a:pathLst>
                <a:path w="729" h="361" extrusionOk="0">
                  <a:moveTo>
                    <a:pt x="199" y="0"/>
                  </a:moveTo>
                  <a:cubicBezTo>
                    <a:pt x="103" y="0"/>
                    <a:pt x="19" y="70"/>
                    <a:pt x="10" y="164"/>
                  </a:cubicBezTo>
                  <a:cubicBezTo>
                    <a:pt x="1" y="272"/>
                    <a:pt x="85" y="361"/>
                    <a:pt x="189" y="361"/>
                  </a:cubicBezTo>
                  <a:lnTo>
                    <a:pt x="532" y="361"/>
                  </a:lnTo>
                  <a:cubicBezTo>
                    <a:pt x="627" y="361"/>
                    <a:pt x="712" y="292"/>
                    <a:pt x="720" y="197"/>
                  </a:cubicBezTo>
                  <a:cubicBezTo>
                    <a:pt x="729" y="89"/>
                    <a:pt x="645" y="0"/>
                    <a:pt x="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36" name="Google Shape;1670;p42">
            <a:extLst>
              <a:ext uri="{FF2B5EF4-FFF2-40B4-BE49-F238E27FC236}">
                <a16:creationId xmlns:a16="http://schemas.microsoft.com/office/drawing/2014/main" id="{EAAA3430-5E89-4C3F-87E8-E2649988C233}"/>
              </a:ext>
            </a:extLst>
          </p:cNvPr>
          <p:cNvSpPr txBox="1">
            <a:spLocks/>
          </p:cNvSpPr>
          <p:nvPr/>
        </p:nvSpPr>
        <p:spPr>
          <a:xfrm>
            <a:off x="5353051" y="3807068"/>
            <a:ext cx="2568638" cy="613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dirty="0"/>
              <a:t>Front-end developer</a:t>
            </a:r>
          </a:p>
        </p:txBody>
      </p:sp>
      <p:sp>
        <p:nvSpPr>
          <p:cNvPr id="137" name="Google Shape;1673;p42">
            <a:extLst>
              <a:ext uri="{FF2B5EF4-FFF2-40B4-BE49-F238E27FC236}">
                <a16:creationId xmlns:a16="http://schemas.microsoft.com/office/drawing/2014/main" id="{DBDD0AFC-16C0-447B-82A9-AAD80E4C6750}"/>
              </a:ext>
            </a:extLst>
          </p:cNvPr>
          <p:cNvSpPr txBox="1">
            <a:spLocks/>
          </p:cNvSpPr>
          <p:nvPr/>
        </p:nvSpPr>
        <p:spPr>
          <a:xfrm>
            <a:off x="5353050" y="3480968"/>
            <a:ext cx="2677772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2000" b="1" dirty="0">
                <a:solidFill>
                  <a:schemeClr val="dk1"/>
                </a:solidFill>
                <a:latin typeface="IBM Plex Mono"/>
              </a:rPr>
              <a:t>Ивайло Денчев</a:t>
            </a:r>
            <a:endParaRPr lang="bg-BG" sz="2000" b="1" dirty="0">
              <a:solidFill>
                <a:schemeClr val="dk1"/>
              </a:solidFill>
              <a:latin typeface="IBM Plex Mono"/>
              <a:sym typeface="IBM Plex Mono"/>
            </a:endParaRPr>
          </a:p>
        </p:txBody>
      </p:sp>
      <p:grpSp>
        <p:nvGrpSpPr>
          <p:cNvPr id="153" name="Google Shape;2839;p65">
            <a:extLst>
              <a:ext uri="{FF2B5EF4-FFF2-40B4-BE49-F238E27FC236}">
                <a16:creationId xmlns:a16="http://schemas.microsoft.com/office/drawing/2014/main" id="{B5E3F375-6C10-4B14-B812-7BE55D3D4785}"/>
              </a:ext>
            </a:extLst>
          </p:cNvPr>
          <p:cNvGrpSpPr/>
          <p:nvPr/>
        </p:nvGrpSpPr>
        <p:grpSpPr>
          <a:xfrm>
            <a:off x="5426847" y="3006814"/>
            <a:ext cx="232243" cy="301238"/>
            <a:chOff x="2390298" y="2185817"/>
            <a:chExt cx="367522" cy="476707"/>
          </a:xfrm>
        </p:grpSpPr>
        <p:sp>
          <p:nvSpPr>
            <p:cNvPr id="154" name="Google Shape;2840;p65">
              <a:extLst>
                <a:ext uri="{FF2B5EF4-FFF2-40B4-BE49-F238E27FC236}">
                  <a16:creationId xmlns:a16="http://schemas.microsoft.com/office/drawing/2014/main" id="{F4028298-E07C-482F-903F-5EEECE8308D7}"/>
                </a:ext>
              </a:extLst>
            </p:cNvPr>
            <p:cNvSpPr/>
            <p:nvPr/>
          </p:nvSpPr>
          <p:spPr>
            <a:xfrm>
              <a:off x="2390298" y="2185817"/>
              <a:ext cx="367522" cy="476707"/>
            </a:xfrm>
            <a:custGeom>
              <a:avLst/>
              <a:gdLst/>
              <a:ahLst/>
              <a:cxnLst/>
              <a:rect l="l" t="t" r="r" b="b"/>
              <a:pathLst>
                <a:path w="9701" h="12583" extrusionOk="0">
                  <a:moveTo>
                    <a:pt x="7636" y="669"/>
                  </a:moveTo>
                  <a:lnTo>
                    <a:pt x="9113" y="2360"/>
                  </a:lnTo>
                  <a:lnTo>
                    <a:pt x="7636" y="2360"/>
                  </a:lnTo>
                  <a:lnTo>
                    <a:pt x="7636" y="669"/>
                  </a:lnTo>
                  <a:close/>
                  <a:moveTo>
                    <a:pt x="903" y="0"/>
                  </a:moveTo>
                  <a:cubicBezTo>
                    <a:pt x="803" y="0"/>
                    <a:pt x="721" y="82"/>
                    <a:pt x="721" y="183"/>
                  </a:cubicBezTo>
                  <a:lnTo>
                    <a:pt x="721" y="1288"/>
                  </a:lnTo>
                  <a:cubicBezTo>
                    <a:pt x="721" y="1375"/>
                    <a:pt x="779" y="1455"/>
                    <a:pt x="866" y="1473"/>
                  </a:cubicBezTo>
                  <a:cubicBezTo>
                    <a:pt x="878" y="1476"/>
                    <a:pt x="891" y="1477"/>
                    <a:pt x="903" y="1477"/>
                  </a:cubicBezTo>
                  <a:cubicBezTo>
                    <a:pt x="1002" y="1477"/>
                    <a:pt x="1083" y="1394"/>
                    <a:pt x="1083" y="1293"/>
                  </a:cubicBezTo>
                  <a:lnTo>
                    <a:pt x="1083" y="361"/>
                  </a:lnTo>
                  <a:lnTo>
                    <a:pt x="7276" y="361"/>
                  </a:lnTo>
                  <a:lnTo>
                    <a:pt x="7276" y="2567"/>
                  </a:lnTo>
                  <a:cubicBezTo>
                    <a:pt x="7276" y="2670"/>
                    <a:pt x="7357" y="2751"/>
                    <a:pt x="7459" y="2751"/>
                  </a:cubicBezTo>
                  <a:lnTo>
                    <a:pt x="9339" y="2751"/>
                  </a:lnTo>
                  <a:lnTo>
                    <a:pt x="9339" y="12221"/>
                  </a:lnTo>
                  <a:lnTo>
                    <a:pt x="1082" y="12221"/>
                  </a:lnTo>
                  <a:lnTo>
                    <a:pt x="1082" y="10418"/>
                  </a:lnTo>
                  <a:lnTo>
                    <a:pt x="7450" y="10418"/>
                  </a:lnTo>
                  <a:cubicBezTo>
                    <a:pt x="7553" y="10418"/>
                    <a:pt x="7634" y="10337"/>
                    <a:pt x="7634" y="10235"/>
                  </a:cubicBezTo>
                  <a:lnTo>
                    <a:pt x="7634" y="6639"/>
                  </a:lnTo>
                  <a:cubicBezTo>
                    <a:pt x="7634" y="6537"/>
                    <a:pt x="7553" y="6456"/>
                    <a:pt x="7453" y="6456"/>
                  </a:cubicBezTo>
                  <a:lnTo>
                    <a:pt x="6677" y="6456"/>
                  </a:lnTo>
                  <a:cubicBezTo>
                    <a:pt x="6581" y="6456"/>
                    <a:pt x="6496" y="6525"/>
                    <a:pt x="6489" y="6620"/>
                  </a:cubicBezTo>
                  <a:cubicBezTo>
                    <a:pt x="6480" y="6728"/>
                    <a:pt x="6563" y="6817"/>
                    <a:pt x="6668" y="6817"/>
                  </a:cubicBezTo>
                  <a:lnTo>
                    <a:pt x="7274" y="6817"/>
                  </a:lnTo>
                  <a:lnTo>
                    <a:pt x="7274" y="10060"/>
                  </a:lnTo>
                  <a:lnTo>
                    <a:pt x="362" y="10060"/>
                  </a:lnTo>
                  <a:lnTo>
                    <a:pt x="362" y="6817"/>
                  </a:lnTo>
                  <a:lnTo>
                    <a:pt x="5811" y="6817"/>
                  </a:lnTo>
                  <a:cubicBezTo>
                    <a:pt x="5811" y="6817"/>
                    <a:pt x="5997" y="6731"/>
                    <a:pt x="5997" y="6629"/>
                  </a:cubicBezTo>
                  <a:cubicBezTo>
                    <a:pt x="5997" y="6531"/>
                    <a:pt x="5922" y="6454"/>
                    <a:pt x="5826" y="6454"/>
                  </a:cubicBezTo>
                  <a:cubicBezTo>
                    <a:pt x="5821" y="6454"/>
                    <a:pt x="5816" y="6454"/>
                    <a:pt x="5811" y="6454"/>
                  </a:cubicBezTo>
                  <a:lnTo>
                    <a:pt x="1083" y="6454"/>
                  </a:lnTo>
                  <a:lnTo>
                    <a:pt x="1083" y="2141"/>
                  </a:lnTo>
                  <a:cubicBezTo>
                    <a:pt x="1093" y="2039"/>
                    <a:pt x="1011" y="1958"/>
                    <a:pt x="909" y="1958"/>
                  </a:cubicBezTo>
                  <a:cubicBezTo>
                    <a:pt x="807" y="1958"/>
                    <a:pt x="721" y="2141"/>
                    <a:pt x="721" y="2141"/>
                  </a:cubicBezTo>
                  <a:lnTo>
                    <a:pt x="721" y="6454"/>
                  </a:lnTo>
                  <a:lnTo>
                    <a:pt x="185" y="6454"/>
                  </a:lnTo>
                  <a:cubicBezTo>
                    <a:pt x="82" y="6454"/>
                    <a:pt x="1" y="6537"/>
                    <a:pt x="1" y="6640"/>
                  </a:cubicBezTo>
                  <a:lnTo>
                    <a:pt x="1" y="10235"/>
                  </a:lnTo>
                  <a:cubicBezTo>
                    <a:pt x="1" y="10338"/>
                    <a:pt x="82" y="10421"/>
                    <a:pt x="185" y="10421"/>
                  </a:cubicBezTo>
                  <a:lnTo>
                    <a:pt x="721" y="10421"/>
                  </a:lnTo>
                  <a:lnTo>
                    <a:pt x="721" y="12399"/>
                  </a:lnTo>
                  <a:cubicBezTo>
                    <a:pt x="721" y="12501"/>
                    <a:pt x="804" y="12582"/>
                    <a:pt x="905" y="12582"/>
                  </a:cubicBezTo>
                  <a:lnTo>
                    <a:pt x="9514" y="12582"/>
                  </a:lnTo>
                  <a:cubicBezTo>
                    <a:pt x="9616" y="12582"/>
                    <a:pt x="9697" y="12500"/>
                    <a:pt x="9697" y="12399"/>
                  </a:cubicBezTo>
                  <a:lnTo>
                    <a:pt x="9697" y="2551"/>
                  </a:lnTo>
                  <a:cubicBezTo>
                    <a:pt x="9700" y="2507"/>
                    <a:pt x="9684" y="2463"/>
                    <a:pt x="9654" y="2429"/>
                  </a:cubicBezTo>
                  <a:lnTo>
                    <a:pt x="7589" y="63"/>
                  </a:lnTo>
                  <a:cubicBezTo>
                    <a:pt x="7553" y="22"/>
                    <a:pt x="7503" y="0"/>
                    <a:pt x="74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" name="Google Shape;2841;p65">
              <a:extLst>
                <a:ext uri="{FF2B5EF4-FFF2-40B4-BE49-F238E27FC236}">
                  <a16:creationId xmlns:a16="http://schemas.microsoft.com/office/drawing/2014/main" id="{079D2D99-FAD8-4ADA-9C8B-17B3C62D5A2B}"/>
                </a:ext>
              </a:extLst>
            </p:cNvPr>
            <p:cNvSpPr/>
            <p:nvPr/>
          </p:nvSpPr>
          <p:spPr>
            <a:xfrm>
              <a:off x="2424811" y="2463287"/>
              <a:ext cx="71603" cy="83650"/>
            </a:xfrm>
            <a:custGeom>
              <a:avLst/>
              <a:gdLst/>
              <a:ahLst/>
              <a:cxnLst/>
              <a:rect l="l" t="t" r="r" b="b"/>
              <a:pathLst>
                <a:path w="1890" h="2208" extrusionOk="0">
                  <a:moveTo>
                    <a:pt x="1104" y="1"/>
                  </a:moveTo>
                  <a:cubicBezTo>
                    <a:pt x="495" y="1"/>
                    <a:pt x="1" y="495"/>
                    <a:pt x="1" y="1103"/>
                  </a:cubicBezTo>
                  <a:cubicBezTo>
                    <a:pt x="1" y="1713"/>
                    <a:pt x="495" y="2207"/>
                    <a:pt x="1104" y="2207"/>
                  </a:cubicBezTo>
                  <a:cubicBezTo>
                    <a:pt x="1347" y="2207"/>
                    <a:pt x="1562" y="2128"/>
                    <a:pt x="1731" y="1978"/>
                  </a:cubicBezTo>
                  <a:cubicBezTo>
                    <a:pt x="1764" y="1950"/>
                    <a:pt x="1795" y="1916"/>
                    <a:pt x="1824" y="1883"/>
                  </a:cubicBezTo>
                  <a:cubicBezTo>
                    <a:pt x="1889" y="1805"/>
                    <a:pt x="1879" y="1689"/>
                    <a:pt x="1802" y="1624"/>
                  </a:cubicBezTo>
                  <a:cubicBezTo>
                    <a:pt x="1768" y="1595"/>
                    <a:pt x="1726" y="1580"/>
                    <a:pt x="1684" y="1580"/>
                  </a:cubicBezTo>
                  <a:cubicBezTo>
                    <a:pt x="1632" y="1580"/>
                    <a:pt x="1579" y="1603"/>
                    <a:pt x="1543" y="1646"/>
                  </a:cubicBezTo>
                  <a:cubicBezTo>
                    <a:pt x="1526" y="1667"/>
                    <a:pt x="1506" y="1687"/>
                    <a:pt x="1486" y="1704"/>
                  </a:cubicBezTo>
                  <a:cubicBezTo>
                    <a:pt x="1385" y="1794"/>
                    <a:pt x="1256" y="1840"/>
                    <a:pt x="1104" y="1840"/>
                  </a:cubicBezTo>
                  <a:cubicBezTo>
                    <a:pt x="698" y="1840"/>
                    <a:pt x="368" y="1510"/>
                    <a:pt x="368" y="1103"/>
                  </a:cubicBezTo>
                  <a:cubicBezTo>
                    <a:pt x="368" y="698"/>
                    <a:pt x="698" y="368"/>
                    <a:pt x="1104" y="368"/>
                  </a:cubicBezTo>
                  <a:cubicBezTo>
                    <a:pt x="1252" y="368"/>
                    <a:pt x="1394" y="411"/>
                    <a:pt x="1515" y="494"/>
                  </a:cubicBezTo>
                  <a:cubicBezTo>
                    <a:pt x="1547" y="515"/>
                    <a:pt x="1583" y="525"/>
                    <a:pt x="1618" y="525"/>
                  </a:cubicBezTo>
                  <a:cubicBezTo>
                    <a:pt x="1678" y="525"/>
                    <a:pt x="1736" y="497"/>
                    <a:pt x="1771" y="444"/>
                  </a:cubicBezTo>
                  <a:cubicBezTo>
                    <a:pt x="1826" y="360"/>
                    <a:pt x="1805" y="245"/>
                    <a:pt x="1721" y="189"/>
                  </a:cubicBezTo>
                  <a:cubicBezTo>
                    <a:pt x="1538" y="66"/>
                    <a:pt x="1326" y="1"/>
                    <a:pt x="1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" name="Google Shape;2842;p65">
              <a:extLst>
                <a:ext uri="{FF2B5EF4-FFF2-40B4-BE49-F238E27FC236}">
                  <a16:creationId xmlns:a16="http://schemas.microsoft.com/office/drawing/2014/main" id="{7B68746E-3AA2-4A69-ACFE-816D765595AE}"/>
                </a:ext>
              </a:extLst>
            </p:cNvPr>
            <p:cNvSpPr/>
            <p:nvPr/>
          </p:nvSpPr>
          <p:spPr>
            <a:xfrm>
              <a:off x="2509750" y="2463287"/>
              <a:ext cx="61260" cy="83612"/>
            </a:xfrm>
            <a:custGeom>
              <a:avLst/>
              <a:gdLst/>
              <a:ahLst/>
              <a:cxnLst/>
              <a:rect l="l" t="t" r="r" b="b"/>
              <a:pathLst>
                <a:path w="1617" h="2207" extrusionOk="0">
                  <a:moveTo>
                    <a:pt x="817" y="0"/>
                  </a:moveTo>
                  <a:cubicBezTo>
                    <a:pt x="738" y="0"/>
                    <a:pt x="654" y="11"/>
                    <a:pt x="567" y="37"/>
                  </a:cubicBezTo>
                  <a:cubicBezTo>
                    <a:pt x="329" y="107"/>
                    <a:pt x="164" y="294"/>
                    <a:pt x="130" y="521"/>
                  </a:cubicBezTo>
                  <a:cubicBezTo>
                    <a:pt x="60" y="1019"/>
                    <a:pt x="577" y="1155"/>
                    <a:pt x="942" y="1290"/>
                  </a:cubicBezTo>
                  <a:cubicBezTo>
                    <a:pt x="1135" y="1360"/>
                    <a:pt x="1234" y="1470"/>
                    <a:pt x="1213" y="1590"/>
                  </a:cubicBezTo>
                  <a:cubicBezTo>
                    <a:pt x="1189" y="1714"/>
                    <a:pt x="1045" y="1840"/>
                    <a:pt x="844" y="1840"/>
                  </a:cubicBezTo>
                  <a:cubicBezTo>
                    <a:pt x="650" y="1840"/>
                    <a:pt x="460" y="1759"/>
                    <a:pt x="341" y="1627"/>
                  </a:cubicBezTo>
                  <a:cubicBezTo>
                    <a:pt x="304" y="1587"/>
                    <a:pt x="254" y="1567"/>
                    <a:pt x="204" y="1567"/>
                  </a:cubicBezTo>
                  <a:cubicBezTo>
                    <a:pt x="160" y="1567"/>
                    <a:pt x="116" y="1583"/>
                    <a:pt x="81" y="1615"/>
                  </a:cubicBezTo>
                  <a:cubicBezTo>
                    <a:pt x="6" y="1683"/>
                    <a:pt x="0" y="1799"/>
                    <a:pt x="67" y="1873"/>
                  </a:cubicBezTo>
                  <a:cubicBezTo>
                    <a:pt x="257" y="2082"/>
                    <a:pt x="547" y="2206"/>
                    <a:pt x="845" y="2206"/>
                  </a:cubicBezTo>
                  <a:cubicBezTo>
                    <a:pt x="1205" y="2206"/>
                    <a:pt x="1519" y="1969"/>
                    <a:pt x="1574" y="1656"/>
                  </a:cubicBezTo>
                  <a:cubicBezTo>
                    <a:pt x="1616" y="1418"/>
                    <a:pt x="1506" y="1107"/>
                    <a:pt x="1070" y="945"/>
                  </a:cubicBezTo>
                  <a:cubicBezTo>
                    <a:pt x="836" y="858"/>
                    <a:pt x="619" y="766"/>
                    <a:pt x="562" y="740"/>
                  </a:cubicBezTo>
                  <a:cubicBezTo>
                    <a:pt x="510" y="700"/>
                    <a:pt x="485" y="641"/>
                    <a:pt x="495" y="573"/>
                  </a:cubicBezTo>
                  <a:cubicBezTo>
                    <a:pt x="506" y="488"/>
                    <a:pt x="573" y="420"/>
                    <a:pt x="673" y="389"/>
                  </a:cubicBezTo>
                  <a:cubicBezTo>
                    <a:pt x="721" y="375"/>
                    <a:pt x="769" y="369"/>
                    <a:pt x="815" y="369"/>
                  </a:cubicBezTo>
                  <a:cubicBezTo>
                    <a:pt x="1037" y="369"/>
                    <a:pt x="1215" y="510"/>
                    <a:pt x="1221" y="515"/>
                  </a:cubicBezTo>
                  <a:cubicBezTo>
                    <a:pt x="1255" y="543"/>
                    <a:pt x="1297" y="557"/>
                    <a:pt x="1338" y="557"/>
                  </a:cubicBezTo>
                  <a:cubicBezTo>
                    <a:pt x="1391" y="557"/>
                    <a:pt x="1443" y="535"/>
                    <a:pt x="1479" y="491"/>
                  </a:cubicBezTo>
                  <a:cubicBezTo>
                    <a:pt x="1544" y="414"/>
                    <a:pt x="1533" y="297"/>
                    <a:pt x="1457" y="232"/>
                  </a:cubicBezTo>
                  <a:cubicBezTo>
                    <a:pt x="1442" y="220"/>
                    <a:pt x="1176" y="0"/>
                    <a:pt x="8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" name="Google Shape;2843;p65">
              <a:extLst>
                <a:ext uri="{FF2B5EF4-FFF2-40B4-BE49-F238E27FC236}">
                  <a16:creationId xmlns:a16="http://schemas.microsoft.com/office/drawing/2014/main" id="{9E361FB4-25E0-4F5B-94C2-509A09A6416C}"/>
                </a:ext>
              </a:extLst>
            </p:cNvPr>
            <p:cNvSpPr/>
            <p:nvPr/>
          </p:nvSpPr>
          <p:spPr>
            <a:xfrm>
              <a:off x="2585179" y="2463287"/>
              <a:ext cx="61260" cy="83574"/>
            </a:xfrm>
            <a:custGeom>
              <a:avLst/>
              <a:gdLst/>
              <a:ahLst/>
              <a:cxnLst/>
              <a:rect l="l" t="t" r="r" b="b"/>
              <a:pathLst>
                <a:path w="1617" h="2206" extrusionOk="0">
                  <a:moveTo>
                    <a:pt x="814" y="0"/>
                  </a:moveTo>
                  <a:cubicBezTo>
                    <a:pt x="735" y="0"/>
                    <a:pt x="651" y="11"/>
                    <a:pt x="564" y="37"/>
                  </a:cubicBezTo>
                  <a:cubicBezTo>
                    <a:pt x="327" y="107"/>
                    <a:pt x="160" y="294"/>
                    <a:pt x="128" y="521"/>
                  </a:cubicBezTo>
                  <a:cubicBezTo>
                    <a:pt x="58" y="1019"/>
                    <a:pt x="575" y="1155"/>
                    <a:pt x="940" y="1290"/>
                  </a:cubicBezTo>
                  <a:cubicBezTo>
                    <a:pt x="1133" y="1362"/>
                    <a:pt x="1232" y="1472"/>
                    <a:pt x="1211" y="1590"/>
                  </a:cubicBezTo>
                  <a:cubicBezTo>
                    <a:pt x="1189" y="1713"/>
                    <a:pt x="1045" y="1839"/>
                    <a:pt x="844" y="1839"/>
                  </a:cubicBezTo>
                  <a:cubicBezTo>
                    <a:pt x="650" y="1839"/>
                    <a:pt x="461" y="1758"/>
                    <a:pt x="341" y="1626"/>
                  </a:cubicBezTo>
                  <a:cubicBezTo>
                    <a:pt x="304" y="1586"/>
                    <a:pt x="254" y="1566"/>
                    <a:pt x="204" y="1566"/>
                  </a:cubicBezTo>
                  <a:cubicBezTo>
                    <a:pt x="160" y="1566"/>
                    <a:pt x="116" y="1582"/>
                    <a:pt x="81" y="1613"/>
                  </a:cubicBezTo>
                  <a:cubicBezTo>
                    <a:pt x="6" y="1682"/>
                    <a:pt x="0" y="1798"/>
                    <a:pt x="68" y="1872"/>
                  </a:cubicBezTo>
                  <a:cubicBezTo>
                    <a:pt x="257" y="2081"/>
                    <a:pt x="547" y="2205"/>
                    <a:pt x="845" y="2205"/>
                  </a:cubicBezTo>
                  <a:cubicBezTo>
                    <a:pt x="1206" y="2205"/>
                    <a:pt x="1519" y="1967"/>
                    <a:pt x="1574" y="1655"/>
                  </a:cubicBezTo>
                  <a:cubicBezTo>
                    <a:pt x="1616" y="1417"/>
                    <a:pt x="1506" y="1106"/>
                    <a:pt x="1070" y="944"/>
                  </a:cubicBezTo>
                  <a:cubicBezTo>
                    <a:pt x="836" y="857"/>
                    <a:pt x="619" y="763"/>
                    <a:pt x="562" y="739"/>
                  </a:cubicBezTo>
                  <a:cubicBezTo>
                    <a:pt x="510" y="699"/>
                    <a:pt x="485" y="639"/>
                    <a:pt x="495" y="572"/>
                  </a:cubicBezTo>
                  <a:cubicBezTo>
                    <a:pt x="504" y="489"/>
                    <a:pt x="571" y="420"/>
                    <a:pt x="670" y="389"/>
                  </a:cubicBezTo>
                  <a:cubicBezTo>
                    <a:pt x="719" y="375"/>
                    <a:pt x="767" y="369"/>
                    <a:pt x="813" y="369"/>
                  </a:cubicBezTo>
                  <a:cubicBezTo>
                    <a:pt x="1035" y="369"/>
                    <a:pt x="1213" y="510"/>
                    <a:pt x="1218" y="515"/>
                  </a:cubicBezTo>
                  <a:cubicBezTo>
                    <a:pt x="1252" y="543"/>
                    <a:pt x="1294" y="557"/>
                    <a:pt x="1336" y="557"/>
                  </a:cubicBezTo>
                  <a:cubicBezTo>
                    <a:pt x="1389" y="557"/>
                    <a:pt x="1441" y="535"/>
                    <a:pt x="1477" y="491"/>
                  </a:cubicBezTo>
                  <a:cubicBezTo>
                    <a:pt x="1542" y="414"/>
                    <a:pt x="1531" y="297"/>
                    <a:pt x="1454" y="232"/>
                  </a:cubicBezTo>
                  <a:cubicBezTo>
                    <a:pt x="1440" y="220"/>
                    <a:pt x="1174" y="0"/>
                    <a:pt x="8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7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4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7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7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7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1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7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7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7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7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7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7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build="p"/>
      <p:bldP spid="71" grpId="0" build="p"/>
      <p:bldP spid="72" grpId="0"/>
      <p:bldP spid="73" grpId="0"/>
      <p:bldP spid="102" grpId="0"/>
      <p:bldP spid="103" grpId="0"/>
      <p:bldP spid="136" grpId="0"/>
      <p:bldP spid="13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39"/>
          <p:cNvSpPr txBox="1">
            <a:spLocks noGrp="1"/>
          </p:cNvSpPr>
          <p:nvPr>
            <p:ph type="title"/>
          </p:nvPr>
        </p:nvSpPr>
        <p:spPr>
          <a:xfrm>
            <a:off x="2780165" y="3795073"/>
            <a:ext cx="158778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Idea</a:t>
            </a:r>
            <a:endParaRPr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1534" name="Google Shape;1534;p39"/>
          <p:cNvGrpSpPr/>
          <p:nvPr/>
        </p:nvGrpSpPr>
        <p:grpSpPr>
          <a:xfrm>
            <a:off x="-123925" y="4132283"/>
            <a:ext cx="4558967" cy="1141122"/>
            <a:chOff x="-123925" y="4132283"/>
            <a:chExt cx="4558967" cy="1141122"/>
          </a:xfrm>
        </p:grpSpPr>
        <p:grpSp>
          <p:nvGrpSpPr>
            <p:cNvPr id="1535" name="Google Shape;1535;p39"/>
            <p:cNvGrpSpPr/>
            <p:nvPr/>
          </p:nvGrpSpPr>
          <p:grpSpPr>
            <a:xfrm>
              <a:off x="-2" y="4132283"/>
              <a:ext cx="2308406" cy="1141122"/>
              <a:chOff x="-2" y="4132283"/>
              <a:chExt cx="2308406" cy="1141122"/>
            </a:xfrm>
          </p:grpSpPr>
          <p:sp>
            <p:nvSpPr>
              <p:cNvPr id="1536" name="Google Shape;1536;p39"/>
              <p:cNvSpPr/>
              <p:nvPr/>
            </p:nvSpPr>
            <p:spPr>
              <a:xfrm rot="5400000">
                <a:off x="663005" y="3628622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37" name="Google Shape;1537;p39"/>
              <p:cNvSpPr/>
              <p:nvPr/>
            </p:nvSpPr>
            <p:spPr>
              <a:xfrm rot="5400000">
                <a:off x="663620" y="3469276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538" name="Google Shape;1538;p39"/>
            <p:cNvGrpSpPr/>
            <p:nvPr/>
          </p:nvGrpSpPr>
          <p:grpSpPr>
            <a:xfrm>
              <a:off x="-123925" y="4386226"/>
              <a:ext cx="4558967" cy="134100"/>
              <a:chOff x="796100" y="3019701"/>
              <a:chExt cx="4558967" cy="134100"/>
            </a:xfrm>
          </p:grpSpPr>
          <p:sp>
            <p:nvSpPr>
              <p:cNvPr id="1539" name="Google Shape;1539;p39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cxnSp>
            <p:nvCxnSpPr>
              <p:cNvPr id="1540" name="Google Shape;1540;p39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541" name="Google Shape;1541;p39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pic>
        <p:nvPicPr>
          <p:cNvPr id="1026" name="Picture 2" descr="Premium Vector | Idea loading in flat style light bulb vector illustration  on isolated background loading bar think sign business concept">
            <a:extLst>
              <a:ext uri="{FF2B5EF4-FFF2-40B4-BE49-F238E27FC236}">
                <a16:creationId xmlns:a16="http://schemas.microsoft.com/office/drawing/2014/main" id="{FAD55B64-3C79-422A-AEC3-6272BD3555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96" t="15126" r="25703" b="14993"/>
          <a:stretch/>
        </p:blipFill>
        <p:spPr bwMode="auto">
          <a:xfrm>
            <a:off x="3705225" y="1150848"/>
            <a:ext cx="1733550" cy="248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8" name="Google Shape;2218;p5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Used technologies</a:t>
            </a:r>
            <a:endParaRPr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2050" name="Picture 2" descr="File:Visual Studio Code 1.35 icon.svg - Wikimedia Commons">
            <a:extLst>
              <a:ext uri="{FF2B5EF4-FFF2-40B4-BE49-F238E27FC236}">
                <a16:creationId xmlns:a16="http://schemas.microsoft.com/office/drawing/2014/main" id="{282C01E2-4B3E-4549-9949-E563C6147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0" y="1747442"/>
            <a:ext cx="908050" cy="9080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Getting started with Express.js - Keeping it simple! | Ajeet Chaulagain">
            <a:extLst>
              <a:ext uri="{FF2B5EF4-FFF2-40B4-BE49-F238E27FC236}">
                <a16:creationId xmlns:a16="http://schemas.microsoft.com/office/drawing/2014/main" id="{E32EFE52-86DA-4132-8996-CCF94D6F21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4126" y="1758168"/>
            <a:ext cx="908051" cy="90805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React (software) - Wikipedia">
            <a:extLst>
              <a:ext uri="{FF2B5EF4-FFF2-40B4-BE49-F238E27FC236}">
                <a16:creationId xmlns:a16="http://schemas.microsoft.com/office/drawing/2014/main" id="{56A9FCD6-25A9-48F9-978C-C8898B0C3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2380" y="1747442"/>
            <a:ext cx="1044817" cy="90804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2" name="Picture 24" descr="Node JS with Express For Dummies. This article will focus on giving an… |  by Żimuzo Obiechina | Medium">
            <a:extLst>
              <a:ext uri="{FF2B5EF4-FFF2-40B4-BE49-F238E27FC236}">
                <a16:creationId xmlns:a16="http://schemas.microsoft.com/office/drawing/2014/main" id="{979E788A-C565-4D01-8CD5-5BEEACC23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8253" y="1747442"/>
            <a:ext cx="908050" cy="10731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4" name="Picture 26" descr="PostgreSQL - Wikipedia">
            <a:extLst>
              <a:ext uri="{FF2B5EF4-FFF2-40B4-BE49-F238E27FC236}">
                <a16:creationId xmlns:a16="http://schemas.microsoft.com/office/drawing/2014/main" id="{8A7BC995-B2D7-47DF-9FA7-6ABC5E3EAB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3273" y="1743858"/>
            <a:ext cx="908050" cy="93667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AA88180-165D-43CD-9864-454EAF86F3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0000" y="3037692"/>
            <a:ext cx="908050" cy="9080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78" name="Picture 30" descr="File:Figma-logo.svg - Wikimedia Commons">
            <a:extLst>
              <a:ext uri="{FF2B5EF4-FFF2-40B4-BE49-F238E27FC236}">
                <a16:creationId xmlns:a16="http://schemas.microsoft.com/office/drawing/2014/main" id="{9CB3A705-CEF7-41D6-A69D-419252FFC0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5468" y="3037692"/>
            <a:ext cx="605366" cy="9080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0" name="Picture 32" descr="Grammarly&quot; Icon - Download for free – Iconduck">
            <a:extLst>
              <a:ext uri="{FF2B5EF4-FFF2-40B4-BE49-F238E27FC236}">
                <a16:creationId xmlns:a16="http://schemas.microsoft.com/office/drawing/2014/main" id="{8A13813D-5F1F-49F5-9A96-B747CC61FA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8253" y="3037692"/>
            <a:ext cx="908050" cy="9080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20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00" fill="hold"/>
                                        <p:tgtEl>
                                          <p:spTgt spid="20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00" fill="hold"/>
                                        <p:tgtEl>
                                          <p:spTgt spid="20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4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20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00" fill="hold"/>
                                        <p:tgtEl>
                                          <p:spTgt spid="20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00" fill="hold"/>
                                        <p:tgtEl>
                                          <p:spTgt spid="20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1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00"/>
                                        <p:tgtEl>
                                          <p:spTgt spid="20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00" fill="hold"/>
                                        <p:tgtEl>
                                          <p:spTgt spid="20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00" fill="hold"/>
                                        <p:tgtEl>
                                          <p:spTgt spid="20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8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00"/>
                                        <p:tgtEl>
                                          <p:spTgt spid="2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00" fill="hold"/>
                                        <p:tgtEl>
                                          <p:spTgt spid="2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00" fill="hold"/>
                                        <p:tgtEl>
                                          <p:spTgt spid="2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2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00"/>
                                        <p:tgtEl>
                                          <p:spTgt spid="20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70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00" fill="hold"/>
                                        <p:tgtEl>
                                          <p:spTgt spid="2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9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00"/>
                                        <p:tgtEl>
                                          <p:spTgt spid="20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700" fill="hold"/>
                                        <p:tgtEl>
                                          <p:spTgt spid="20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00" fill="hold"/>
                                        <p:tgtEl>
                                          <p:spTgt spid="20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Realization</a:t>
            </a:r>
            <a:endParaRPr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C324E7-B6C6-4515-941B-230CC32708F0}"/>
              </a:ext>
            </a:extLst>
          </p:cNvPr>
          <p:cNvGrpSpPr/>
          <p:nvPr/>
        </p:nvGrpSpPr>
        <p:grpSpPr>
          <a:xfrm>
            <a:off x="720000" y="1167787"/>
            <a:ext cx="2315300" cy="1000501"/>
            <a:chOff x="720000" y="1167787"/>
            <a:chExt cx="2315300" cy="1000501"/>
          </a:xfrm>
        </p:grpSpPr>
        <p:sp>
          <p:nvSpPr>
            <p:cNvPr id="27" name="Google Shape;2148;p55">
              <a:extLst>
                <a:ext uri="{FF2B5EF4-FFF2-40B4-BE49-F238E27FC236}">
                  <a16:creationId xmlns:a16="http://schemas.microsoft.com/office/drawing/2014/main" id="{5258DAAA-092E-468E-B7C5-DEF921C14BCB}"/>
                </a:ext>
              </a:extLst>
            </p:cNvPr>
            <p:cNvSpPr txBox="1"/>
            <p:nvPr/>
          </p:nvSpPr>
          <p:spPr>
            <a:xfrm>
              <a:off x="720000" y="1167787"/>
              <a:ext cx="23153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Meet up and </a:t>
              </a: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discuss project ideas</a:t>
              </a:r>
              <a:endParaRPr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0" name="Google Shape;2152;p55">
              <a:extLst>
                <a:ext uri="{FF2B5EF4-FFF2-40B4-BE49-F238E27FC236}">
                  <a16:creationId xmlns:a16="http://schemas.microsoft.com/office/drawing/2014/main" id="{756D7DE7-C79B-4113-88DF-EE866DDA0787}"/>
                </a:ext>
              </a:extLst>
            </p:cNvPr>
            <p:cNvSpPr txBox="1"/>
            <p:nvPr/>
          </p:nvSpPr>
          <p:spPr>
            <a:xfrm>
              <a:off x="1317600" y="1664288"/>
              <a:ext cx="996600" cy="5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dk1"/>
                  </a:solidFill>
                  <a:latin typeface="IBM Plex Mono"/>
                  <a:ea typeface="IBM Plex Mono"/>
                  <a:cs typeface="IBM Plex Mono"/>
                  <a:sym typeface="IBM Plex Mono"/>
                </a:rPr>
                <a:t>1</a:t>
              </a:r>
              <a:r>
                <a:rPr lang="en-US" sz="2000" b="1" dirty="0">
                  <a:solidFill>
                    <a:schemeClr val="dk1"/>
                  </a:solidFill>
                  <a:latin typeface="IBM Plex Mono"/>
                  <a:ea typeface="IBM Plex Mono"/>
                  <a:cs typeface="IBM Plex Mono"/>
                  <a:sym typeface="IBM Plex Mono"/>
                </a:rPr>
                <a:t>st</a:t>
              </a:r>
              <a:endParaRPr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682E911-72AC-4F5D-A095-23A494AC97CE}"/>
              </a:ext>
            </a:extLst>
          </p:cNvPr>
          <p:cNvGrpSpPr/>
          <p:nvPr/>
        </p:nvGrpSpPr>
        <p:grpSpPr>
          <a:xfrm>
            <a:off x="3476100" y="1167787"/>
            <a:ext cx="2315300" cy="1000501"/>
            <a:chOff x="3476100" y="1167787"/>
            <a:chExt cx="2315300" cy="1000501"/>
          </a:xfrm>
        </p:grpSpPr>
        <p:sp>
          <p:nvSpPr>
            <p:cNvPr id="28" name="Google Shape;2149;p55">
              <a:extLst>
                <a:ext uri="{FF2B5EF4-FFF2-40B4-BE49-F238E27FC236}">
                  <a16:creationId xmlns:a16="http://schemas.microsoft.com/office/drawing/2014/main" id="{DB923C76-9940-439C-9E1E-F36C325FB9D1}"/>
                </a:ext>
              </a:extLst>
            </p:cNvPr>
            <p:cNvSpPr txBox="1"/>
            <p:nvPr/>
          </p:nvSpPr>
          <p:spPr>
            <a:xfrm>
              <a:off x="3476100" y="1167787"/>
              <a:ext cx="23153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Establish a GitHub repo and communication</a:t>
              </a:r>
              <a:endParaRPr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1" name="Google Shape;2153;p55">
              <a:extLst>
                <a:ext uri="{FF2B5EF4-FFF2-40B4-BE49-F238E27FC236}">
                  <a16:creationId xmlns:a16="http://schemas.microsoft.com/office/drawing/2014/main" id="{221DC180-C21F-44F5-8AD1-2CC597ACB587}"/>
                </a:ext>
              </a:extLst>
            </p:cNvPr>
            <p:cNvSpPr txBox="1"/>
            <p:nvPr/>
          </p:nvSpPr>
          <p:spPr>
            <a:xfrm>
              <a:off x="4073700" y="1664288"/>
              <a:ext cx="996600" cy="5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dk1"/>
                  </a:solidFill>
                  <a:latin typeface="IBM Plex Mono"/>
                  <a:ea typeface="IBM Plex Mono"/>
                  <a:cs typeface="IBM Plex Mono"/>
                  <a:sym typeface="IBM Plex Mono"/>
                </a:rPr>
                <a:t>2</a:t>
              </a:r>
              <a:r>
                <a:rPr lang="en-US" sz="2000" b="1" dirty="0">
                  <a:solidFill>
                    <a:schemeClr val="dk1"/>
                  </a:solidFill>
                  <a:latin typeface="IBM Plex Mono"/>
                  <a:ea typeface="IBM Plex Mono"/>
                  <a:cs typeface="IBM Plex Mono"/>
                  <a:sym typeface="IBM Plex Mono"/>
                </a:rPr>
                <a:t>nd</a:t>
              </a:r>
              <a:endParaRPr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7297F6F-DA5E-402F-8857-9CBFDE3F1507}"/>
              </a:ext>
            </a:extLst>
          </p:cNvPr>
          <p:cNvGrpSpPr/>
          <p:nvPr/>
        </p:nvGrpSpPr>
        <p:grpSpPr>
          <a:xfrm>
            <a:off x="6232200" y="1167787"/>
            <a:ext cx="2191800" cy="1000501"/>
            <a:chOff x="6232200" y="1167787"/>
            <a:chExt cx="2191800" cy="1000501"/>
          </a:xfrm>
        </p:grpSpPr>
        <p:sp>
          <p:nvSpPr>
            <p:cNvPr id="29" name="Google Shape;2150;p55">
              <a:extLst>
                <a:ext uri="{FF2B5EF4-FFF2-40B4-BE49-F238E27FC236}">
                  <a16:creationId xmlns:a16="http://schemas.microsoft.com/office/drawing/2014/main" id="{7F8A308A-3B65-409E-A2CA-FD24B04EDAE8}"/>
                </a:ext>
              </a:extLst>
            </p:cNvPr>
            <p:cNvSpPr txBox="1"/>
            <p:nvPr/>
          </p:nvSpPr>
          <p:spPr>
            <a:xfrm>
              <a:off x="6232200" y="1167787"/>
              <a:ext cx="21918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Spilt up the project </a:t>
              </a: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in branches </a:t>
              </a:r>
              <a:endParaRPr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2" name="Google Shape;2154;p55">
              <a:extLst>
                <a:ext uri="{FF2B5EF4-FFF2-40B4-BE49-F238E27FC236}">
                  <a16:creationId xmlns:a16="http://schemas.microsoft.com/office/drawing/2014/main" id="{0406EF5B-4532-4C8A-8A45-DC1336C1743B}"/>
                </a:ext>
              </a:extLst>
            </p:cNvPr>
            <p:cNvSpPr txBox="1"/>
            <p:nvPr/>
          </p:nvSpPr>
          <p:spPr>
            <a:xfrm>
              <a:off x="6829800" y="1664288"/>
              <a:ext cx="996600" cy="5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dk1"/>
                  </a:solidFill>
                  <a:latin typeface="IBM Plex Mono"/>
                  <a:ea typeface="IBM Plex Mono"/>
                  <a:cs typeface="IBM Plex Mono"/>
                  <a:sym typeface="IBM Plex Mono"/>
                </a:rPr>
                <a:t>3</a:t>
              </a:r>
              <a:r>
                <a:rPr lang="en-US" sz="2000" b="1" dirty="0">
                  <a:solidFill>
                    <a:schemeClr val="dk1"/>
                  </a:solidFill>
                  <a:latin typeface="IBM Plex Mono"/>
                  <a:ea typeface="IBM Plex Mono"/>
                  <a:cs typeface="IBM Plex Mono"/>
                  <a:sym typeface="IBM Plex Mono"/>
                </a:rPr>
                <a:t>rd</a:t>
              </a:r>
              <a:endParaRPr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A6A031C-420F-4639-B732-4C7A9D3F3671}"/>
              </a:ext>
            </a:extLst>
          </p:cNvPr>
          <p:cNvGrpSpPr/>
          <p:nvPr/>
        </p:nvGrpSpPr>
        <p:grpSpPr>
          <a:xfrm>
            <a:off x="720000" y="3613850"/>
            <a:ext cx="2191800" cy="1000500"/>
            <a:chOff x="720000" y="3613850"/>
            <a:chExt cx="2191800" cy="1000500"/>
          </a:xfrm>
        </p:grpSpPr>
        <p:sp>
          <p:nvSpPr>
            <p:cNvPr id="33" name="Google Shape;2155;p55">
              <a:extLst>
                <a:ext uri="{FF2B5EF4-FFF2-40B4-BE49-F238E27FC236}">
                  <a16:creationId xmlns:a16="http://schemas.microsoft.com/office/drawing/2014/main" id="{2575E577-575B-4733-91BD-C39BAFFC8BC2}"/>
                </a:ext>
              </a:extLst>
            </p:cNvPr>
            <p:cNvSpPr txBox="1"/>
            <p:nvPr/>
          </p:nvSpPr>
          <p:spPr>
            <a:xfrm>
              <a:off x="720000" y="4041650"/>
              <a:ext cx="21918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Develop the front </a:t>
              </a: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and back end</a:t>
              </a:r>
              <a:endParaRPr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4" name="Google Shape;2156;p55">
              <a:extLst>
                <a:ext uri="{FF2B5EF4-FFF2-40B4-BE49-F238E27FC236}">
                  <a16:creationId xmlns:a16="http://schemas.microsoft.com/office/drawing/2014/main" id="{5279FB7A-5B5A-448C-AC94-E4C5CEFC593A}"/>
                </a:ext>
              </a:extLst>
            </p:cNvPr>
            <p:cNvSpPr txBox="1"/>
            <p:nvPr/>
          </p:nvSpPr>
          <p:spPr>
            <a:xfrm>
              <a:off x="1316100" y="3613850"/>
              <a:ext cx="999600" cy="5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dk1"/>
                  </a:solidFill>
                  <a:latin typeface="IBM Plex Mono"/>
                  <a:ea typeface="IBM Plex Mono"/>
                  <a:cs typeface="IBM Plex Mono"/>
                  <a:sym typeface="IBM Plex Mono"/>
                </a:rPr>
                <a:t>4</a:t>
              </a:r>
              <a:r>
                <a:rPr lang="en-US" sz="2000" b="1" dirty="0">
                  <a:solidFill>
                    <a:schemeClr val="dk1"/>
                  </a:solidFill>
                  <a:latin typeface="IBM Plex Mono"/>
                  <a:ea typeface="IBM Plex Mono"/>
                  <a:cs typeface="IBM Plex Mono"/>
                  <a:sym typeface="IBM Plex Mono"/>
                </a:rPr>
                <a:t>th</a:t>
              </a:r>
              <a:endParaRPr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A5C529E-91EA-4019-8A2F-A3D16CEA8206}"/>
              </a:ext>
            </a:extLst>
          </p:cNvPr>
          <p:cNvGrpSpPr/>
          <p:nvPr/>
        </p:nvGrpSpPr>
        <p:grpSpPr>
          <a:xfrm>
            <a:off x="3476100" y="3613850"/>
            <a:ext cx="2191800" cy="1000500"/>
            <a:chOff x="3476100" y="3613850"/>
            <a:chExt cx="2191800" cy="1000500"/>
          </a:xfrm>
        </p:grpSpPr>
        <p:sp>
          <p:nvSpPr>
            <p:cNvPr id="35" name="Google Shape;2157;p55">
              <a:extLst>
                <a:ext uri="{FF2B5EF4-FFF2-40B4-BE49-F238E27FC236}">
                  <a16:creationId xmlns:a16="http://schemas.microsoft.com/office/drawing/2014/main" id="{4FC0DD79-EEFD-4A39-B11C-62181BC8C8F1}"/>
                </a:ext>
              </a:extLst>
            </p:cNvPr>
            <p:cNvSpPr txBox="1"/>
            <p:nvPr/>
          </p:nvSpPr>
          <p:spPr>
            <a:xfrm>
              <a:off x="3476100" y="4041650"/>
              <a:ext cx="21918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Merger the branches and update the repo</a:t>
              </a:r>
              <a:endParaRPr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6" name="Google Shape;2158;p55">
              <a:extLst>
                <a:ext uri="{FF2B5EF4-FFF2-40B4-BE49-F238E27FC236}">
                  <a16:creationId xmlns:a16="http://schemas.microsoft.com/office/drawing/2014/main" id="{08D2FB78-E168-47D6-A7FF-6F72F4EA4984}"/>
                </a:ext>
              </a:extLst>
            </p:cNvPr>
            <p:cNvSpPr txBox="1"/>
            <p:nvPr/>
          </p:nvSpPr>
          <p:spPr>
            <a:xfrm>
              <a:off x="4073700" y="3613850"/>
              <a:ext cx="996600" cy="5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dk1"/>
                  </a:solidFill>
                  <a:latin typeface="IBM Plex Mono"/>
                  <a:ea typeface="IBM Plex Mono"/>
                  <a:cs typeface="IBM Plex Mono"/>
                  <a:sym typeface="IBM Plex Mono"/>
                </a:rPr>
                <a:t>5</a:t>
              </a:r>
              <a:r>
                <a:rPr lang="en-US" sz="2000" b="1" dirty="0">
                  <a:solidFill>
                    <a:schemeClr val="dk1"/>
                  </a:solidFill>
                  <a:latin typeface="IBM Plex Mono"/>
                  <a:ea typeface="IBM Plex Mono"/>
                  <a:cs typeface="IBM Plex Mono"/>
                  <a:sym typeface="IBM Plex Mono"/>
                </a:rPr>
                <a:t>th</a:t>
              </a:r>
              <a:endParaRPr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72FA1AC-0A01-47E6-8DB2-4A35C8F3B509}"/>
              </a:ext>
            </a:extLst>
          </p:cNvPr>
          <p:cNvGrpSpPr/>
          <p:nvPr/>
        </p:nvGrpSpPr>
        <p:grpSpPr>
          <a:xfrm>
            <a:off x="6130150" y="3613850"/>
            <a:ext cx="2293850" cy="1000500"/>
            <a:chOff x="6130150" y="3613850"/>
            <a:chExt cx="2293850" cy="1000500"/>
          </a:xfrm>
        </p:grpSpPr>
        <p:sp>
          <p:nvSpPr>
            <p:cNvPr id="37" name="Google Shape;2159;p55">
              <a:extLst>
                <a:ext uri="{FF2B5EF4-FFF2-40B4-BE49-F238E27FC236}">
                  <a16:creationId xmlns:a16="http://schemas.microsoft.com/office/drawing/2014/main" id="{CA4B4AD5-3B46-4CF7-BCED-523187AAF2A5}"/>
                </a:ext>
              </a:extLst>
            </p:cNvPr>
            <p:cNvSpPr txBox="1"/>
            <p:nvPr/>
          </p:nvSpPr>
          <p:spPr>
            <a:xfrm>
              <a:off x="6130150" y="4041650"/>
              <a:ext cx="229385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Make the presentation and prepare to present </a:t>
              </a:r>
              <a:endParaRPr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8" name="Google Shape;2160;p55">
              <a:extLst>
                <a:ext uri="{FF2B5EF4-FFF2-40B4-BE49-F238E27FC236}">
                  <a16:creationId xmlns:a16="http://schemas.microsoft.com/office/drawing/2014/main" id="{1D18EB78-9C80-477F-8618-8C4AC25A4CA2}"/>
                </a:ext>
              </a:extLst>
            </p:cNvPr>
            <p:cNvSpPr txBox="1"/>
            <p:nvPr/>
          </p:nvSpPr>
          <p:spPr>
            <a:xfrm>
              <a:off x="6829800" y="3613850"/>
              <a:ext cx="996600" cy="5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dk1"/>
                  </a:solidFill>
                  <a:latin typeface="IBM Plex Mono"/>
                  <a:ea typeface="IBM Plex Mono"/>
                  <a:cs typeface="IBM Plex Mono"/>
                  <a:sym typeface="IBM Plex Mono"/>
                </a:rPr>
                <a:t>6</a:t>
              </a:r>
              <a:r>
                <a:rPr lang="en-US" sz="2000" b="1" dirty="0">
                  <a:solidFill>
                    <a:schemeClr val="dk1"/>
                  </a:solidFill>
                  <a:latin typeface="IBM Plex Mono"/>
                  <a:ea typeface="IBM Plex Mono"/>
                  <a:cs typeface="IBM Plex Mono"/>
                  <a:sym typeface="IBM Plex Mono"/>
                </a:rPr>
                <a:t>th</a:t>
              </a:r>
              <a:endParaRPr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endParaRPr>
            </a:p>
          </p:txBody>
        </p:sp>
      </p:grpSp>
      <p:cxnSp>
        <p:nvCxnSpPr>
          <p:cNvPr id="39" name="Google Shape;2161;p55">
            <a:extLst>
              <a:ext uri="{FF2B5EF4-FFF2-40B4-BE49-F238E27FC236}">
                <a16:creationId xmlns:a16="http://schemas.microsoft.com/office/drawing/2014/main" id="{5516C73F-77C1-47B2-B43B-879E8EF081E9}"/>
              </a:ext>
            </a:extLst>
          </p:cNvPr>
          <p:cNvCxnSpPr>
            <a:stCxn id="57" idx="4"/>
            <a:endCxn id="34" idx="0"/>
          </p:cNvCxnSpPr>
          <p:nvPr/>
        </p:nvCxnSpPr>
        <p:spPr>
          <a:xfrm rot="16200000" flipH="1">
            <a:off x="1625416" y="3422797"/>
            <a:ext cx="381600" cy="600"/>
          </a:xfrm>
          <a:prstGeom prst="bentConnector3">
            <a:avLst>
              <a:gd name="adj1" fmla="val 4999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40" name="Google Shape;2163;p55">
            <a:extLst>
              <a:ext uri="{FF2B5EF4-FFF2-40B4-BE49-F238E27FC236}">
                <a16:creationId xmlns:a16="http://schemas.microsoft.com/office/drawing/2014/main" id="{A7C47208-B0C3-4EC5-8195-7DCDC200635A}"/>
              </a:ext>
            </a:extLst>
          </p:cNvPr>
          <p:cNvGrpSpPr/>
          <p:nvPr/>
        </p:nvGrpSpPr>
        <p:grpSpPr>
          <a:xfrm>
            <a:off x="7238266" y="3053222"/>
            <a:ext cx="179668" cy="179626"/>
            <a:chOff x="7238266" y="3053222"/>
            <a:chExt cx="179668" cy="179626"/>
          </a:xfrm>
        </p:grpSpPr>
        <p:sp>
          <p:nvSpPr>
            <p:cNvPr id="41" name="Google Shape;2164;p55">
              <a:extLst>
                <a:ext uri="{FF2B5EF4-FFF2-40B4-BE49-F238E27FC236}">
                  <a16:creationId xmlns:a16="http://schemas.microsoft.com/office/drawing/2014/main" id="{FB3AC1F1-10D3-4582-AE0C-EEC076510630}"/>
                </a:ext>
              </a:extLst>
            </p:cNvPr>
            <p:cNvSpPr/>
            <p:nvPr/>
          </p:nvSpPr>
          <p:spPr>
            <a:xfrm>
              <a:off x="7238266" y="3053222"/>
              <a:ext cx="179668" cy="179626"/>
            </a:xfrm>
            <a:prstGeom prst="ellipse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2165;p55">
              <a:extLst>
                <a:ext uri="{FF2B5EF4-FFF2-40B4-BE49-F238E27FC236}">
                  <a16:creationId xmlns:a16="http://schemas.microsoft.com/office/drawing/2014/main" id="{5F6AD2B0-C252-4BF7-A90D-386ED51CE362}"/>
                </a:ext>
              </a:extLst>
            </p:cNvPr>
            <p:cNvSpPr/>
            <p:nvPr/>
          </p:nvSpPr>
          <p:spPr>
            <a:xfrm>
              <a:off x="7273954" y="3088901"/>
              <a:ext cx="108290" cy="108264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3" name="Google Shape;2166;p55">
            <a:extLst>
              <a:ext uri="{FF2B5EF4-FFF2-40B4-BE49-F238E27FC236}">
                <a16:creationId xmlns:a16="http://schemas.microsoft.com/office/drawing/2014/main" id="{78769F32-3A0E-4347-8CA5-F7FFF294BA8C}"/>
              </a:ext>
            </a:extLst>
          </p:cNvPr>
          <p:cNvGrpSpPr/>
          <p:nvPr/>
        </p:nvGrpSpPr>
        <p:grpSpPr>
          <a:xfrm>
            <a:off x="1726066" y="2580534"/>
            <a:ext cx="179668" cy="179626"/>
            <a:chOff x="1726066" y="2580534"/>
            <a:chExt cx="179668" cy="179626"/>
          </a:xfrm>
        </p:grpSpPr>
        <p:sp>
          <p:nvSpPr>
            <p:cNvPr id="44" name="Google Shape;2167;p55">
              <a:extLst>
                <a:ext uri="{FF2B5EF4-FFF2-40B4-BE49-F238E27FC236}">
                  <a16:creationId xmlns:a16="http://schemas.microsoft.com/office/drawing/2014/main" id="{E7F1354C-25F3-410F-A7DF-794E8FD1863F}"/>
                </a:ext>
              </a:extLst>
            </p:cNvPr>
            <p:cNvSpPr/>
            <p:nvPr/>
          </p:nvSpPr>
          <p:spPr>
            <a:xfrm>
              <a:off x="1726066" y="2580534"/>
              <a:ext cx="179668" cy="179626"/>
            </a:xfrm>
            <a:prstGeom prst="ellipse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2168;p55">
              <a:extLst>
                <a:ext uri="{FF2B5EF4-FFF2-40B4-BE49-F238E27FC236}">
                  <a16:creationId xmlns:a16="http://schemas.microsoft.com/office/drawing/2014/main" id="{3A5B6290-E57F-4F03-9E08-3C4D6E747D33}"/>
                </a:ext>
              </a:extLst>
            </p:cNvPr>
            <p:cNvSpPr/>
            <p:nvPr/>
          </p:nvSpPr>
          <p:spPr>
            <a:xfrm>
              <a:off x="1761754" y="2616214"/>
              <a:ext cx="108290" cy="108264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46" name="Google Shape;2169;p55">
            <a:extLst>
              <a:ext uri="{FF2B5EF4-FFF2-40B4-BE49-F238E27FC236}">
                <a16:creationId xmlns:a16="http://schemas.microsoft.com/office/drawing/2014/main" id="{6663B3DE-57AC-43FB-A032-D80D01222CED}"/>
              </a:ext>
            </a:extLst>
          </p:cNvPr>
          <p:cNvCxnSpPr>
            <a:stCxn id="30" idx="2"/>
            <a:endCxn id="44" idx="0"/>
          </p:cNvCxnSpPr>
          <p:nvPr/>
        </p:nvCxnSpPr>
        <p:spPr>
          <a:xfrm rot="16200000" flipH="1">
            <a:off x="1610100" y="2374088"/>
            <a:ext cx="412200" cy="600"/>
          </a:xfrm>
          <a:prstGeom prst="bentConnector3">
            <a:avLst>
              <a:gd name="adj1" fmla="val 50006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47" name="Google Shape;2170;p55">
            <a:extLst>
              <a:ext uri="{FF2B5EF4-FFF2-40B4-BE49-F238E27FC236}">
                <a16:creationId xmlns:a16="http://schemas.microsoft.com/office/drawing/2014/main" id="{9C5C09FA-833F-4033-A1A5-3255B52EA82D}"/>
              </a:ext>
            </a:extLst>
          </p:cNvPr>
          <p:cNvCxnSpPr>
            <a:stCxn id="31" idx="2"/>
            <a:endCxn id="60" idx="0"/>
          </p:cNvCxnSpPr>
          <p:nvPr/>
        </p:nvCxnSpPr>
        <p:spPr>
          <a:xfrm rot="16200000" flipH="1">
            <a:off x="4364400" y="2375888"/>
            <a:ext cx="415800" cy="600"/>
          </a:xfrm>
          <a:prstGeom prst="bentConnector3">
            <a:avLst>
              <a:gd name="adj1" fmla="val 49985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48" name="Google Shape;2172;p55">
            <a:extLst>
              <a:ext uri="{FF2B5EF4-FFF2-40B4-BE49-F238E27FC236}">
                <a16:creationId xmlns:a16="http://schemas.microsoft.com/office/drawing/2014/main" id="{57A1BAE5-AE84-4E46-A6CB-299AD5D86991}"/>
              </a:ext>
            </a:extLst>
          </p:cNvPr>
          <p:cNvCxnSpPr>
            <a:stCxn id="32" idx="2"/>
            <a:endCxn id="66" idx="0"/>
          </p:cNvCxnSpPr>
          <p:nvPr/>
        </p:nvCxnSpPr>
        <p:spPr>
          <a:xfrm rot="16200000" flipH="1">
            <a:off x="7120650" y="2375738"/>
            <a:ext cx="415500" cy="600"/>
          </a:xfrm>
          <a:prstGeom prst="bentConnector3">
            <a:avLst>
              <a:gd name="adj1" fmla="val 50016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49" name="Google Shape;2174;p55">
            <a:extLst>
              <a:ext uri="{FF2B5EF4-FFF2-40B4-BE49-F238E27FC236}">
                <a16:creationId xmlns:a16="http://schemas.microsoft.com/office/drawing/2014/main" id="{36673BC9-4B7C-4245-AB5D-1C4DBC184F88}"/>
              </a:ext>
            </a:extLst>
          </p:cNvPr>
          <p:cNvCxnSpPr>
            <a:stCxn id="36" idx="0"/>
            <a:endCxn id="63" idx="4"/>
          </p:cNvCxnSpPr>
          <p:nvPr/>
        </p:nvCxnSpPr>
        <p:spPr>
          <a:xfrm rot="16200000">
            <a:off x="4381500" y="3422750"/>
            <a:ext cx="381600" cy="600"/>
          </a:xfrm>
          <a:prstGeom prst="bentConnector3">
            <a:avLst>
              <a:gd name="adj1" fmla="val 4999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50" name="Google Shape;2176;p55">
            <a:extLst>
              <a:ext uri="{FF2B5EF4-FFF2-40B4-BE49-F238E27FC236}">
                <a16:creationId xmlns:a16="http://schemas.microsoft.com/office/drawing/2014/main" id="{9E037E2D-5B04-40AF-8DCE-3342C0B28736}"/>
              </a:ext>
            </a:extLst>
          </p:cNvPr>
          <p:cNvCxnSpPr>
            <a:stCxn id="38" idx="0"/>
            <a:endCxn id="41" idx="4"/>
          </p:cNvCxnSpPr>
          <p:nvPr/>
        </p:nvCxnSpPr>
        <p:spPr>
          <a:xfrm rot="16200000">
            <a:off x="7137900" y="3423050"/>
            <a:ext cx="3810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51" name="Google Shape;2177;p55">
            <a:extLst>
              <a:ext uri="{FF2B5EF4-FFF2-40B4-BE49-F238E27FC236}">
                <a16:creationId xmlns:a16="http://schemas.microsoft.com/office/drawing/2014/main" id="{00D29EDE-7816-4449-A171-895677B18632}"/>
              </a:ext>
            </a:extLst>
          </p:cNvPr>
          <p:cNvCxnSpPr>
            <a:stCxn id="44" idx="6"/>
            <a:endCxn id="60" idx="2"/>
          </p:cNvCxnSpPr>
          <p:nvPr/>
        </p:nvCxnSpPr>
        <p:spPr>
          <a:xfrm>
            <a:off x="1905734" y="2670348"/>
            <a:ext cx="2576400" cy="33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Google Shape;2178;p55">
            <a:extLst>
              <a:ext uri="{FF2B5EF4-FFF2-40B4-BE49-F238E27FC236}">
                <a16:creationId xmlns:a16="http://schemas.microsoft.com/office/drawing/2014/main" id="{8B1C5F46-D44F-4955-8AC2-DD744F29858E}"/>
              </a:ext>
            </a:extLst>
          </p:cNvPr>
          <p:cNvCxnSpPr>
            <a:stCxn id="60" idx="6"/>
            <a:endCxn id="66" idx="2"/>
          </p:cNvCxnSpPr>
          <p:nvPr/>
        </p:nvCxnSpPr>
        <p:spPr>
          <a:xfrm>
            <a:off x="4661834" y="2673772"/>
            <a:ext cx="2576400" cy="6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Google Shape;2179;p55">
            <a:extLst>
              <a:ext uri="{FF2B5EF4-FFF2-40B4-BE49-F238E27FC236}">
                <a16:creationId xmlns:a16="http://schemas.microsoft.com/office/drawing/2014/main" id="{D28B5302-337C-407E-B30D-8C895A0F4047}"/>
              </a:ext>
            </a:extLst>
          </p:cNvPr>
          <p:cNvCxnSpPr>
            <a:stCxn id="66" idx="6"/>
            <a:endCxn id="57" idx="2"/>
          </p:cNvCxnSpPr>
          <p:nvPr/>
        </p:nvCxnSpPr>
        <p:spPr>
          <a:xfrm flipH="1">
            <a:off x="1726066" y="2673772"/>
            <a:ext cx="5691900" cy="468600"/>
          </a:xfrm>
          <a:prstGeom prst="bentConnector5">
            <a:avLst>
              <a:gd name="adj1" fmla="val -4184"/>
              <a:gd name="adj2" fmla="val 50008"/>
              <a:gd name="adj3" fmla="val 1041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2180;p55">
            <a:extLst>
              <a:ext uri="{FF2B5EF4-FFF2-40B4-BE49-F238E27FC236}">
                <a16:creationId xmlns:a16="http://schemas.microsoft.com/office/drawing/2014/main" id="{02517213-E460-4DE0-A6E6-413E37F9EDC4}"/>
              </a:ext>
            </a:extLst>
          </p:cNvPr>
          <p:cNvCxnSpPr>
            <a:stCxn id="41" idx="2"/>
            <a:endCxn id="63" idx="6"/>
          </p:cNvCxnSpPr>
          <p:nvPr/>
        </p:nvCxnSpPr>
        <p:spPr>
          <a:xfrm rot="10800000">
            <a:off x="4661866" y="3142435"/>
            <a:ext cx="25764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2181;p55">
            <a:extLst>
              <a:ext uri="{FF2B5EF4-FFF2-40B4-BE49-F238E27FC236}">
                <a16:creationId xmlns:a16="http://schemas.microsoft.com/office/drawing/2014/main" id="{3D100848-895E-4672-8CF5-21F666FB6E53}"/>
              </a:ext>
            </a:extLst>
          </p:cNvPr>
          <p:cNvCxnSpPr>
            <a:stCxn id="63" idx="2"/>
            <a:endCxn id="57" idx="6"/>
          </p:cNvCxnSpPr>
          <p:nvPr/>
        </p:nvCxnSpPr>
        <p:spPr>
          <a:xfrm flipH="1">
            <a:off x="1905766" y="3142447"/>
            <a:ext cx="25764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6" name="Google Shape;2182;p55">
            <a:extLst>
              <a:ext uri="{FF2B5EF4-FFF2-40B4-BE49-F238E27FC236}">
                <a16:creationId xmlns:a16="http://schemas.microsoft.com/office/drawing/2014/main" id="{9A8637EE-2D42-4BCF-84D2-3AF452B89711}"/>
              </a:ext>
            </a:extLst>
          </p:cNvPr>
          <p:cNvGrpSpPr/>
          <p:nvPr/>
        </p:nvGrpSpPr>
        <p:grpSpPr>
          <a:xfrm>
            <a:off x="1726066" y="3052597"/>
            <a:ext cx="179700" cy="179700"/>
            <a:chOff x="1726066" y="2580534"/>
            <a:chExt cx="179700" cy="179700"/>
          </a:xfrm>
        </p:grpSpPr>
        <p:sp>
          <p:nvSpPr>
            <p:cNvPr id="57" name="Google Shape;2162;p55">
              <a:extLst>
                <a:ext uri="{FF2B5EF4-FFF2-40B4-BE49-F238E27FC236}">
                  <a16:creationId xmlns:a16="http://schemas.microsoft.com/office/drawing/2014/main" id="{7082AF4F-62BA-449A-9C5A-DE261CEB503E}"/>
                </a:ext>
              </a:extLst>
            </p:cNvPr>
            <p:cNvSpPr/>
            <p:nvPr/>
          </p:nvSpPr>
          <p:spPr>
            <a:xfrm>
              <a:off x="1726066" y="2580534"/>
              <a:ext cx="179700" cy="179700"/>
            </a:xfrm>
            <a:prstGeom prst="ellipse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2183;p55">
              <a:extLst>
                <a:ext uri="{FF2B5EF4-FFF2-40B4-BE49-F238E27FC236}">
                  <a16:creationId xmlns:a16="http://schemas.microsoft.com/office/drawing/2014/main" id="{8B557408-8233-44CE-BB2B-6E3488713AF4}"/>
                </a:ext>
              </a:extLst>
            </p:cNvPr>
            <p:cNvSpPr/>
            <p:nvPr/>
          </p:nvSpPr>
          <p:spPr>
            <a:xfrm>
              <a:off x="1761754" y="2616214"/>
              <a:ext cx="108300" cy="108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9" name="Google Shape;2184;p55">
            <a:extLst>
              <a:ext uri="{FF2B5EF4-FFF2-40B4-BE49-F238E27FC236}">
                <a16:creationId xmlns:a16="http://schemas.microsoft.com/office/drawing/2014/main" id="{9B499D25-78D5-4DBF-86FF-C1104883810F}"/>
              </a:ext>
            </a:extLst>
          </p:cNvPr>
          <p:cNvGrpSpPr/>
          <p:nvPr/>
        </p:nvGrpSpPr>
        <p:grpSpPr>
          <a:xfrm>
            <a:off x="4482166" y="2583959"/>
            <a:ext cx="179668" cy="179626"/>
            <a:chOff x="4482166" y="2580534"/>
            <a:chExt cx="179668" cy="179626"/>
          </a:xfrm>
        </p:grpSpPr>
        <p:sp>
          <p:nvSpPr>
            <p:cNvPr id="60" name="Google Shape;2171;p55">
              <a:extLst>
                <a:ext uri="{FF2B5EF4-FFF2-40B4-BE49-F238E27FC236}">
                  <a16:creationId xmlns:a16="http://schemas.microsoft.com/office/drawing/2014/main" id="{71D89F90-259F-4FE6-BCAE-A24F2AD7E411}"/>
                </a:ext>
              </a:extLst>
            </p:cNvPr>
            <p:cNvSpPr/>
            <p:nvPr/>
          </p:nvSpPr>
          <p:spPr>
            <a:xfrm>
              <a:off x="4482166" y="2580534"/>
              <a:ext cx="179668" cy="179626"/>
            </a:xfrm>
            <a:prstGeom prst="ellipse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2185;p55">
              <a:extLst>
                <a:ext uri="{FF2B5EF4-FFF2-40B4-BE49-F238E27FC236}">
                  <a16:creationId xmlns:a16="http://schemas.microsoft.com/office/drawing/2014/main" id="{7320702B-36DB-4619-91A6-FE4DE65F6A6F}"/>
                </a:ext>
              </a:extLst>
            </p:cNvPr>
            <p:cNvSpPr/>
            <p:nvPr/>
          </p:nvSpPr>
          <p:spPr>
            <a:xfrm>
              <a:off x="4517854" y="2616214"/>
              <a:ext cx="108290" cy="108264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2" name="Google Shape;2186;p55">
            <a:extLst>
              <a:ext uri="{FF2B5EF4-FFF2-40B4-BE49-F238E27FC236}">
                <a16:creationId xmlns:a16="http://schemas.microsoft.com/office/drawing/2014/main" id="{313F699E-78AC-4E29-9C4A-71F3BC9B3087}"/>
              </a:ext>
            </a:extLst>
          </p:cNvPr>
          <p:cNvGrpSpPr/>
          <p:nvPr/>
        </p:nvGrpSpPr>
        <p:grpSpPr>
          <a:xfrm>
            <a:off x="4482166" y="3052597"/>
            <a:ext cx="179700" cy="179700"/>
            <a:chOff x="4482166" y="2580534"/>
            <a:chExt cx="179700" cy="179700"/>
          </a:xfrm>
        </p:grpSpPr>
        <p:sp>
          <p:nvSpPr>
            <p:cNvPr id="63" name="Google Shape;2175;p55">
              <a:extLst>
                <a:ext uri="{FF2B5EF4-FFF2-40B4-BE49-F238E27FC236}">
                  <a16:creationId xmlns:a16="http://schemas.microsoft.com/office/drawing/2014/main" id="{735E043C-3EE8-439E-B823-3F11CA5A4AA5}"/>
                </a:ext>
              </a:extLst>
            </p:cNvPr>
            <p:cNvSpPr/>
            <p:nvPr/>
          </p:nvSpPr>
          <p:spPr>
            <a:xfrm>
              <a:off x="4482166" y="2580534"/>
              <a:ext cx="179700" cy="179700"/>
            </a:xfrm>
            <a:prstGeom prst="ellipse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" name="Google Shape;2187;p55">
              <a:extLst>
                <a:ext uri="{FF2B5EF4-FFF2-40B4-BE49-F238E27FC236}">
                  <a16:creationId xmlns:a16="http://schemas.microsoft.com/office/drawing/2014/main" id="{DC41EDE6-82C9-4969-9C2E-F4E11C49992C}"/>
                </a:ext>
              </a:extLst>
            </p:cNvPr>
            <p:cNvSpPr/>
            <p:nvPr/>
          </p:nvSpPr>
          <p:spPr>
            <a:xfrm>
              <a:off x="4517854" y="2616214"/>
              <a:ext cx="108300" cy="108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5" name="Google Shape;2188;p55">
            <a:extLst>
              <a:ext uri="{FF2B5EF4-FFF2-40B4-BE49-F238E27FC236}">
                <a16:creationId xmlns:a16="http://schemas.microsoft.com/office/drawing/2014/main" id="{931B3DF5-E38C-4A8C-8971-AD272C149131}"/>
              </a:ext>
            </a:extLst>
          </p:cNvPr>
          <p:cNvGrpSpPr/>
          <p:nvPr/>
        </p:nvGrpSpPr>
        <p:grpSpPr>
          <a:xfrm>
            <a:off x="7238266" y="2583922"/>
            <a:ext cx="179700" cy="179700"/>
            <a:chOff x="7238266" y="3053222"/>
            <a:chExt cx="179700" cy="179700"/>
          </a:xfrm>
        </p:grpSpPr>
        <p:sp>
          <p:nvSpPr>
            <p:cNvPr id="66" name="Google Shape;2173;p55">
              <a:extLst>
                <a:ext uri="{FF2B5EF4-FFF2-40B4-BE49-F238E27FC236}">
                  <a16:creationId xmlns:a16="http://schemas.microsoft.com/office/drawing/2014/main" id="{9D354586-4110-42AA-9B11-AC11E94E6448}"/>
                </a:ext>
              </a:extLst>
            </p:cNvPr>
            <p:cNvSpPr/>
            <p:nvPr/>
          </p:nvSpPr>
          <p:spPr>
            <a:xfrm>
              <a:off x="7238266" y="3053222"/>
              <a:ext cx="179700" cy="179700"/>
            </a:xfrm>
            <a:prstGeom prst="ellipse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" name="Google Shape;2189;p55">
              <a:extLst>
                <a:ext uri="{FF2B5EF4-FFF2-40B4-BE49-F238E27FC236}">
                  <a16:creationId xmlns:a16="http://schemas.microsoft.com/office/drawing/2014/main" id="{4CD57CCB-71BE-410A-825A-75B2FEEA899F}"/>
                </a:ext>
              </a:extLst>
            </p:cNvPr>
            <p:cNvSpPr/>
            <p:nvPr/>
          </p:nvSpPr>
          <p:spPr>
            <a:xfrm>
              <a:off x="7273954" y="3088901"/>
              <a:ext cx="108300" cy="108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4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1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8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7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Demo</a:t>
            </a:r>
            <a:endParaRPr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D236D72-3106-4ECB-8994-6178BD778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390" y="1778001"/>
            <a:ext cx="3901414" cy="22733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2006BEF-BFF4-4421-81D1-5093096C57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2852" y="1657351"/>
            <a:ext cx="3821758" cy="2514600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p49"/>
          <p:cNvSpPr txBox="1">
            <a:spLocks noGrp="1"/>
          </p:cNvSpPr>
          <p:nvPr>
            <p:ph type="title"/>
          </p:nvPr>
        </p:nvSpPr>
        <p:spPr>
          <a:xfrm>
            <a:off x="1436113" y="2116650"/>
            <a:ext cx="6271775" cy="9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Благодарим за вниманието</a:t>
            </a:r>
            <a:endParaRPr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1951" name="Google Shape;1951;p49"/>
          <p:cNvGrpSpPr/>
          <p:nvPr/>
        </p:nvGrpSpPr>
        <p:grpSpPr>
          <a:xfrm>
            <a:off x="-1238838" y="-2814271"/>
            <a:ext cx="6191222" cy="6569036"/>
            <a:chOff x="-1238838" y="-2814271"/>
            <a:chExt cx="6191222" cy="6569036"/>
          </a:xfrm>
        </p:grpSpPr>
        <p:pic>
          <p:nvPicPr>
            <p:cNvPr id="1952" name="Google Shape;1952;p49"/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 flipH="1">
              <a:off x="-860279" y="-1155525"/>
              <a:ext cx="3615750" cy="275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53" name="Google Shape;1953;p49"/>
            <p:cNvGrpSpPr/>
            <p:nvPr/>
          </p:nvGrpSpPr>
          <p:grpSpPr>
            <a:xfrm>
              <a:off x="-1238838" y="-2814271"/>
              <a:ext cx="6191222" cy="6569036"/>
              <a:chOff x="-1238838" y="-2814271"/>
              <a:chExt cx="6191222" cy="6569036"/>
            </a:xfrm>
          </p:grpSpPr>
          <p:sp>
            <p:nvSpPr>
              <p:cNvPr id="1954" name="Google Shape;1954;p49"/>
              <p:cNvSpPr/>
              <p:nvPr/>
            </p:nvSpPr>
            <p:spPr>
              <a:xfrm rot="-2700000" flipH="1">
                <a:off x="-146394" y="-2093348"/>
                <a:ext cx="4006334" cy="4749375"/>
              </a:xfrm>
              <a:custGeom>
                <a:avLst/>
                <a:gdLst/>
                <a:ahLst/>
                <a:cxnLst/>
                <a:rect l="l" t="t" r="r" b="b"/>
                <a:pathLst>
                  <a:path w="97678" h="115794" extrusionOk="0">
                    <a:moveTo>
                      <a:pt x="97449" y="0"/>
                    </a:moveTo>
                    <a:lnTo>
                      <a:pt x="76805" y="20645"/>
                    </a:lnTo>
                    <a:lnTo>
                      <a:pt x="76744" y="20691"/>
                    </a:lnTo>
                    <a:lnTo>
                      <a:pt x="76744" y="35927"/>
                    </a:lnTo>
                    <a:lnTo>
                      <a:pt x="63107" y="49563"/>
                    </a:lnTo>
                    <a:lnTo>
                      <a:pt x="63077" y="49608"/>
                    </a:lnTo>
                    <a:lnTo>
                      <a:pt x="63077" y="56571"/>
                    </a:lnTo>
                    <a:lnTo>
                      <a:pt x="61005" y="58659"/>
                    </a:lnTo>
                    <a:lnTo>
                      <a:pt x="61005" y="62407"/>
                    </a:lnTo>
                    <a:lnTo>
                      <a:pt x="52473" y="70939"/>
                    </a:lnTo>
                    <a:lnTo>
                      <a:pt x="52412" y="70969"/>
                    </a:lnTo>
                    <a:lnTo>
                      <a:pt x="52412" y="78541"/>
                    </a:lnTo>
                    <a:lnTo>
                      <a:pt x="46912" y="84057"/>
                    </a:lnTo>
                    <a:lnTo>
                      <a:pt x="46912" y="89633"/>
                    </a:lnTo>
                    <a:lnTo>
                      <a:pt x="33123" y="103406"/>
                    </a:lnTo>
                    <a:lnTo>
                      <a:pt x="12174" y="103406"/>
                    </a:lnTo>
                    <a:lnTo>
                      <a:pt x="0" y="115565"/>
                    </a:lnTo>
                    <a:lnTo>
                      <a:pt x="229" y="115793"/>
                    </a:lnTo>
                    <a:lnTo>
                      <a:pt x="12280" y="103711"/>
                    </a:lnTo>
                    <a:lnTo>
                      <a:pt x="33245" y="103711"/>
                    </a:lnTo>
                    <a:lnTo>
                      <a:pt x="47155" y="89801"/>
                    </a:lnTo>
                    <a:lnTo>
                      <a:pt x="47216" y="89770"/>
                    </a:lnTo>
                    <a:lnTo>
                      <a:pt x="47216" y="84179"/>
                    </a:lnTo>
                    <a:lnTo>
                      <a:pt x="52732" y="78663"/>
                    </a:lnTo>
                    <a:lnTo>
                      <a:pt x="52732" y="71106"/>
                    </a:lnTo>
                    <a:lnTo>
                      <a:pt x="61264" y="62574"/>
                    </a:lnTo>
                    <a:lnTo>
                      <a:pt x="61310" y="62513"/>
                    </a:lnTo>
                    <a:lnTo>
                      <a:pt x="61310" y="58780"/>
                    </a:lnTo>
                    <a:lnTo>
                      <a:pt x="63382" y="56708"/>
                    </a:lnTo>
                    <a:lnTo>
                      <a:pt x="63382" y="49730"/>
                    </a:lnTo>
                    <a:lnTo>
                      <a:pt x="77018" y="36109"/>
                    </a:lnTo>
                    <a:lnTo>
                      <a:pt x="77048" y="36064"/>
                    </a:lnTo>
                    <a:lnTo>
                      <a:pt x="77048" y="20828"/>
                    </a:lnTo>
                    <a:lnTo>
                      <a:pt x="97678" y="198"/>
                    </a:lnTo>
                    <a:lnTo>
                      <a:pt x="9744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40000">
                    <a:srgbClr val="FF9900">
                      <a:alpha val="4078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955" name="Google Shape;1955;p49"/>
              <p:cNvSpPr/>
              <p:nvPr/>
            </p:nvSpPr>
            <p:spPr>
              <a:xfrm rot="-2700000" flipH="1">
                <a:off x="-515017" y="-1565448"/>
                <a:ext cx="2925242" cy="3057723"/>
              </a:xfrm>
              <a:custGeom>
                <a:avLst/>
                <a:gdLst/>
                <a:ahLst/>
                <a:cxnLst/>
                <a:rect l="l" t="t" r="r" b="b"/>
                <a:pathLst>
                  <a:path w="71320" h="74550" extrusionOk="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956" name="Google Shape;1956;p49"/>
              <p:cNvSpPr/>
              <p:nvPr/>
            </p:nvSpPr>
            <p:spPr>
              <a:xfrm rot="-2700000" flipH="1">
                <a:off x="194575" y="-1729713"/>
                <a:ext cx="3153371" cy="5119296"/>
              </a:xfrm>
              <a:custGeom>
                <a:avLst/>
                <a:gdLst/>
                <a:ahLst/>
                <a:cxnLst/>
                <a:rect l="l" t="t" r="r" b="b"/>
                <a:pathLst>
                  <a:path w="76882" h="124813" extrusionOk="0">
                    <a:moveTo>
                      <a:pt x="76668" y="0"/>
                    </a:moveTo>
                    <a:lnTo>
                      <a:pt x="63260" y="13408"/>
                    </a:lnTo>
                    <a:cubicBezTo>
                      <a:pt x="62879" y="13789"/>
                      <a:pt x="62879" y="14398"/>
                      <a:pt x="63260" y="14779"/>
                    </a:cubicBezTo>
                    <a:lnTo>
                      <a:pt x="69857" y="21376"/>
                    </a:lnTo>
                    <a:cubicBezTo>
                      <a:pt x="70116" y="21620"/>
                      <a:pt x="70116" y="22046"/>
                      <a:pt x="69857" y="22305"/>
                    </a:cubicBezTo>
                    <a:lnTo>
                      <a:pt x="46546" y="45616"/>
                    </a:lnTo>
                    <a:cubicBezTo>
                      <a:pt x="46417" y="45738"/>
                      <a:pt x="46245" y="45799"/>
                      <a:pt x="46074" y="45799"/>
                    </a:cubicBezTo>
                    <a:cubicBezTo>
                      <a:pt x="45903" y="45799"/>
                      <a:pt x="45731" y="45738"/>
                      <a:pt x="45602" y="45616"/>
                    </a:cubicBezTo>
                    <a:lnTo>
                      <a:pt x="39020" y="39019"/>
                    </a:lnTo>
                    <a:cubicBezTo>
                      <a:pt x="38822" y="38836"/>
                      <a:pt x="38593" y="38745"/>
                      <a:pt x="38334" y="38745"/>
                    </a:cubicBezTo>
                    <a:cubicBezTo>
                      <a:pt x="38060" y="38745"/>
                      <a:pt x="37831" y="38836"/>
                      <a:pt x="37649" y="39019"/>
                    </a:cubicBezTo>
                    <a:lnTo>
                      <a:pt x="23357" y="53311"/>
                    </a:lnTo>
                    <a:cubicBezTo>
                      <a:pt x="22976" y="53691"/>
                      <a:pt x="22976" y="54301"/>
                      <a:pt x="23357" y="54682"/>
                    </a:cubicBezTo>
                    <a:lnTo>
                      <a:pt x="40833" y="72142"/>
                    </a:lnTo>
                    <a:cubicBezTo>
                      <a:pt x="40939" y="72279"/>
                      <a:pt x="41016" y="72432"/>
                      <a:pt x="41016" y="72614"/>
                    </a:cubicBezTo>
                    <a:cubicBezTo>
                      <a:pt x="41016" y="72812"/>
                      <a:pt x="40955" y="72965"/>
                      <a:pt x="40833" y="73102"/>
                    </a:cubicBezTo>
                    <a:lnTo>
                      <a:pt x="27090" y="86830"/>
                    </a:lnTo>
                    <a:cubicBezTo>
                      <a:pt x="26907" y="87028"/>
                      <a:pt x="26816" y="87256"/>
                      <a:pt x="26816" y="87515"/>
                    </a:cubicBezTo>
                    <a:lnTo>
                      <a:pt x="26816" y="96276"/>
                    </a:lnTo>
                    <a:cubicBezTo>
                      <a:pt x="26816" y="96459"/>
                      <a:pt x="26755" y="96611"/>
                      <a:pt x="26618" y="96748"/>
                    </a:cubicBezTo>
                    <a:lnTo>
                      <a:pt x="13225" y="110140"/>
                    </a:lnTo>
                    <a:cubicBezTo>
                      <a:pt x="13103" y="110270"/>
                      <a:pt x="12940" y="110335"/>
                      <a:pt x="12772" y="110335"/>
                    </a:cubicBezTo>
                    <a:cubicBezTo>
                      <a:pt x="12604" y="110335"/>
                      <a:pt x="12433" y="110270"/>
                      <a:pt x="12296" y="110140"/>
                    </a:cubicBezTo>
                    <a:lnTo>
                      <a:pt x="7618" y="105448"/>
                    </a:lnTo>
                    <a:cubicBezTo>
                      <a:pt x="7428" y="105257"/>
                      <a:pt x="7180" y="105162"/>
                      <a:pt x="6933" y="105162"/>
                    </a:cubicBezTo>
                    <a:cubicBezTo>
                      <a:pt x="6685" y="105162"/>
                      <a:pt x="6438" y="105257"/>
                      <a:pt x="6247" y="105448"/>
                    </a:cubicBezTo>
                    <a:lnTo>
                      <a:pt x="381" y="111314"/>
                    </a:lnTo>
                    <a:cubicBezTo>
                      <a:pt x="1" y="111695"/>
                      <a:pt x="1" y="112304"/>
                      <a:pt x="381" y="112685"/>
                    </a:cubicBezTo>
                    <a:lnTo>
                      <a:pt x="5059" y="117378"/>
                    </a:lnTo>
                    <a:cubicBezTo>
                      <a:pt x="5181" y="117515"/>
                      <a:pt x="5257" y="117667"/>
                      <a:pt x="5257" y="117850"/>
                    </a:cubicBezTo>
                    <a:cubicBezTo>
                      <a:pt x="5257" y="118048"/>
                      <a:pt x="5196" y="118200"/>
                      <a:pt x="5059" y="118322"/>
                    </a:cubicBezTo>
                    <a:lnTo>
                      <a:pt x="3231" y="120150"/>
                    </a:lnTo>
                    <a:cubicBezTo>
                      <a:pt x="2850" y="120531"/>
                      <a:pt x="2850" y="121141"/>
                      <a:pt x="3231" y="121522"/>
                    </a:cubicBezTo>
                    <a:lnTo>
                      <a:pt x="5059" y="123365"/>
                    </a:lnTo>
                    <a:cubicBezTo>
                      <a:pt x="5333" y="123609"/>
                      <a:pt x="5333" y="124020"/>
                      <a:pt x="5059" y="124295"/>
                    </a:cubicBezTo>
                    <a:cubicBezTo>
                      <a:pt x="4914" y="124432"/>
                      <a:pt x="4754" y="124489"/>
                      <a:pt x="4602" y="124489"/>
                    </a:cubicBezTo>
                    <a:cubicBezTo>
                      <a:pt x="4449" y="124489"/>
                      <a:pt x="4305" y="124432"/>
                      <a:pt x="4190" y="124340"/>
                    </a:cubicBezTo>
                    <a:cubicBezTo>
                      <a:pt x="3962" y="124173"/>
                      <a:pt x="3825" y="123838"/>
                      <a:pt x="4038" y="123487"/>
                    </a:cubicBezTo>
                    <a:lnTo>
                      <a:pt x="3764" y="123335"/>
                    </a:lnTo>
                    <a:lnTo>
                      <a:pt x="3764" y="123335"/>
                    </a:lnTo>
                    <a:cubicBezTo>
                      <a:pt x="3459" y="123838"/>
                      <a:pt x="3672" y="124356"/>
                      <a:pt x="3992" y="124599"/>
                    </a:cubicBezTo>
                    <a:cubicBezTo>
                      <a:pt x="4175" y="124736"/>
                      <a:pt x="4373" y="124813"/>
                      <a:pt x="4602" y="124813"/>
                    </a:cubicBezTo>
                    <a:cubicBezTo>
                      <a:pt x="4830" y="124813"/>
                      <a:pt x="5059" y="124736"/>
                      <a:pt x="5272" y="124477"/>
                    </a:cubicBezTo>
                    <a:cubicBezTo>
                      <a:pt x="5455" y="124295"/>
                      <a:pt x="5562" y="124066"/>
                      <a:pt x="5562" y="123792"/>
                    </a:cubicBezTo>
                    <a:cubicBezTo>
                      <a:pt x="5562" y="123533"/>
                      <a:pt x="5455" y="123304"/>
                      <a:pt x="5272" y="123106"/>
                    </a:cubicBezTo>
                    <a:lnTo>
                      <a:pt x="3444" y="121278"/>
                    </a:lnTo>
                    <a:cubicBezTo>
                      <a:pt x="3170" y="121034"/>
                      <a:pt x="3170" y="120623"/>
                      <a:pt x="3444" y="120349"/>
                    </a:cubicBezTo>
                    <a:lnTo>
                      <a:pt x="5272" y="118520"/>
                    </a:lnTo>
                    <a:cubicBezTo>
                      <a:pt x="5455" y="118337"/>
                      <a:pt x="5562" y="118094"/>
                      <a:pt x="5562" y="117835"/>
                    </a:cubicBezTo>
                    <a:cubicBezTo>
                      <a:pt x="5562" y="117576"/>
                      <a:pt x="5455" y="117332"/>
                      <a:pt x="5272" y="117149"/>
                    </a:cubicBezTo>
                    <a:lnTo>
                      <a:pt x="579" y="112456"/>
                    </a:lnTo>
                    <a:cubicBezTo>
                      <a:pt x="320" y="112213"/>
                      <a:pt x="320" y="111801"/>
                      <a:pt x="579" y="111527"/>
                    </a:cubicBezTo>
                    <a:lnTo>
                      <a:pt x="6445" y="105661"/>
                    </a:lnTo>
                    <a:cubicBezTo>
                      <a:pt x="6575" y="105532"/>
                      <a:pt x="6742" y="105467"/>
                      <a:pt x="6912" y="105467"/>
                    </a:cubicBezTo>
                    <a:cubicBezTo>
                      <a:pt x="7081" y="105467"/>
                      <a:pt x="7253" y="105532"/>
                      <a:pt x="7390" y="105661"/>
                    </a:cubicBezTo>
                    <a:lnTo>
                      <a:pt x="12067" y="110354"/>
                    </a:lnTo>
                    <a:cubicBezTo>
                      <a:pt x="12265" y="110537"/>
                      <a:pt x="12494" y="110643"/>
                      <a:pt x="12753" y="110643"/>
                    </a:cubicBezTo>
                    <a:cubicBezTo>
                      <a:pt x="13027" y="110643"/>
                      <a:pt x="13256" y="110537"/>
                      <a:pt x="13439" y="110354"/>
                    </a:cubicBezTo>
                    <a:lnTo>
                      <a:pt x="26831" y="96961"/>
                    </a:lnTo>
                    <a:cubicBezTo>
                      <a:pt x="27014" y="96779"/>
                      <a:pt x="27120" y="96550"/>
                      <a:pt x="27120" y="96276"/>
                    </a:cubicBezTo>
                    <a:lnTo>
                      <a:pt x="27120" y="87469"/>
                    </a:lnTo>
                    <a:cubicBezTo>
                      <a:pt x="27120" y="87287"/>
                      <a:pt x="27166" y="87134"/>
                      <a:pt x="27303" y="86997"/>
                    </a:cubicBezTo>
                    <a:lnTo>
                      <a:pt x="41031" y="73270"/>
                    </a:lnTo>
                    <a:cubicBezTo>
                      <a:pt x="41412" y="72889"/>
                      <a:pt x="41412" y="72279"/>
                      <a:pt x="41031" y="71898"/>
                    </a:cubicBezTo>
                    <a:lnTo>
                      <a:pt x="23571" y="54438"/>
                    </a:lnTo>
                    <a:cubicBezTo>
                      <a:pt x="23312" y="54194"/>
                      <a:pt x="23312" y="53768"/>
                      <a:pt x="23571" y="53509"/>
                    </a:cubicBezTo>
                    <a:lnTo>
                      <a:pt x="37862" y="39217"/>
                    </a:lnTo>
                    <a:cubicBezTo>
                      <a:pt x="37984" y="39095"/>
                      <a:pt x="38155" y="39035"/>
                      <a:pt x="38327" y="39035"/>
                    </a:cubicBezTo>
                    <a:cubicBezTo>
                      <a:pt x="38498" y="39035"/>
                      <a:pt x="38669" y="39095"/>
                      <a:pt x="38791" y="39217"/>
                    </a:cubicBezTo>
                    <a:lnTo>
                      <a:pt x="45373" y="45830"/>
                    </a:lnTo>
                    <a:cubicBezTo>
                      <a:pt x="45571" y="46013"/>
                      <a:pt x="45800" y="46119"/>
                      <a:pt x="46059" y="46119"/>
                    </a:cubicBezTo>
                    <a:cubicBezTo>
                      <a:pt x="46333" y="46119"/>
                      <a:pt x="46562" y="46013"/>
                      <a:pt x="46744" y="45830"/>
                    </a:cubicBezTo>
                    <a:lnTo>
                      <a:pt x="70055" y="22519"/>
                    </a:lnTo>
                    <a:cubicBezTo>
                      <a:pt x="70436" y="22138"/>
                      <a:pt x="70436" y="21528"/>
                      <a:pt x="70055" y="21148"/>
                    </a:cubicBezTo>
                    <a:lnTo>
                      <a:pt x="63473" y="14550"/>
                    </a:lnTo>
                    <a:cubicBezTo>
                      <a:pt x="63199" y="14307"/>
                      <a:pt x="63199" y="13895"/>
                      <a:pt x="63473" y="13621"/>
                    </a:cubicBezTo>
                    <a:lnTo>
                      <a:pt x="76881" y="213"/>
                    </a:lnTo>
                    <a:lnTo>
                      <a:pt x="766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1957" name="Google Shape;1957;p49"/>
              <p:cNvGrpSpPr/>
              <p:nvPr/>
            </p:nvGrpSpPr>
            <p:grpSpPr>
              <a:xfrm>
                <a:off x="3010374" y="140752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58" name="Google Shape;1958;p49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59" name="Google Shape;1959;p49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960" name="Google Shape;1960;p49"/>
              <p:cNvGrpSpPr/>
              <p:nvPr/>
            </p:nvGrpSpPr>
            <p:grpSpPr>
              <a:xfrm>
                <a:off x="1890399" y="111447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1" name="Google Shape;1961;p49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62" name="Google Shape;1962;p49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963" name="Google Shape;1963;p49"/>
              <p:cNvGrpSpPr/>
              <p:nvPr/>
            </p:nvGrpSpPr>
            <p:grpSpPr>
              <a:xfrm>
                <a:off x="2755474" y="111447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4" name="Google Shape;1964;p49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65" name="Google Shape;1965;p49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966" name="Google Shape;1966;p49"/>
              <p:cNvGrpSpPr/>
              <p:nvPr/>
            </p:nvGrpSpPr>
            <p:grpSpPr>
              <a:xfrm>
                <a:off x="1290099" y="539500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7" name="Google Shape;1967;p49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68" name="Google Shape;1968;p49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969" name="Google Shape;1969;p49"/>
              <p:cNvGrpSpPr/>
              <p:nvPr/>
            </p:nvGrpSpPr>
            <p:grpSpPr>
              <a:xfrm>
                <a:off x="2022774" y="671500"/>
                <a:ext cx="196674" cy="196585"/>
                <a:chOff x="1101075" y="2142375"/>
                <a:chExt cx="439200" cy="439100"/>
              </a:xfrm>
            </p:grpSpPr>
            <p:sp>
              <p:nvSpPr>
                <p:cNvPr id="1970" name="Google Shape;1970;p49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71" name="Google Shape;1971;p49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</p:grpSp>
      <p:grpSp>
        <p:nvGrpSpPr>
          <p:cNvPr id="1972" name="Google Shape;1972;p49"/>
          <p:cNvGrpSpPr/>
          <p:nvPr/>
        </p:nvGrpSpPr>
        <p:grpSpPr>
          <a:xfrm>
            <a:off x="4571996" y="2268220"/>
            <a:ext cx="5022035" cy="4764449"/>
            <a:chOff x="4571996" y="2268220"/>
            <a:chExt cx="5022035" cy="4764449"/>
          </a:xfrm>
        </p:grpSpPr>
        <p:pic>
          <p:nvPicPr>
            <p:cNvPr id="1973" name="Google Shape;1973;p49"/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 flipH="1">
              <a:off x="5978271" y="3376950"/>
              <a:ext cx="3615750" cy="275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74" name="Google Shape;1974;p49"/>
            <p:cNvGrpSpPr/>
            <p:nvPr/>
          </p:nvGrpSpPr>
          <p:grpSpPr>
            <a:xfrm rot="10800000">
              <a:off x="4571996" y="2268220"/>
              <a:ext cx="5022035" cy="4764449"/>
              <a:chOff x="-494406" y="-1584825"/>
              <a:chExt cx="4397193" cy="4171657"/>
            </a:xfrm>
          </p:grpSpPr>
          <p:grpSp>
            <p:nvGrpSpPr>
              <p:cNvPr id="1975" name="Google Shape;1975;p49"/>
              <p:cNvGrpSpPr/>
              <p:nvPr/>
            </p:nvGrpSpPr>
            <p:grpSpPr>
              <a:xfrm>
                <a:off x="245875" y="-51824"/>
                <a:ext cx="208200" cy="1824700"/>
                <a:chOff x="1040050" y="3812126"/>
                <a:chExt cx="208200" cy="1824700"/>
              </a:xfrm>
            </p:grpSpPr>
            <p:sp>
              <p:nvSpPr>
                <p:cNvPr id="1976" name="Google Shape;1976;p49"/>
                <p:cNvSpPr/>
                <p:nvPr/>
              </p:nvSpPr>
              <p:spPr>
                <a:xfrm>
                  <a:off x="1040050" y="3812126"/>
                  <a:ext cx="12550" cy="182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" h="27731" extrusionOk="0">
                      <a:moveTo>
                        <a:pt x="1" y="1"/>
                      </a:moveTo>
                      <a:lnTo>
                        <a:pt x="1" y="27730"/>
                      </a:lnTo>
                      <a:lnTo>
                        <a:pt x="305" y="27730"/>
                      </a:lnTo>
                      <a:lnTo>
                        <a:pt x="30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77" name="Google Shape;1977;p49"/>
                <p:cNvSpPr/>
                <p:nvPr/>
              </p:nvSpPr>
              <p:spPr>
                <a:xfrm>
                  <a:off x="1235741" y="3812126"/>
                  <a:ext cx="12509" cy="182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" h="27731" extrusionOk="0">
                      <a:moveTo>
                        <a:pt x="0" y="1"/>
                      </a:moveTo>
                      <a:lnTo>
                        <a:pt x="0" y="27730"/>
                      </a:lnTo>
                      <a:lnTo>
                        <a:pt x="305" y="27730"/>
                      </a:lnTo>
                      <a:lnTo>
                        <a:pt x="30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978" name="Google Shape;1978;p49"/>
              <p:cNvGrpSpPr/>
              <p:nvPr/>
            </p:nvGrpSpPr>
            <p:grpSpPr>
              <a:xfrm rot="-8100000">
                <a:off x="540898" y="-1172741"/>
                <a:ext cx="2552124" cy="3347490"/>
                <a:chOff x="2976325" y="908175"/>
                <a:chExt cx="4028179" cy="5283555"/>
              </a:xfrm>
            </p:grpSpPr>
            <p:sp>
              <p:nvSpPr>
                <p:cNvPr id="1979" name="Google Shape;1979;p49"/>
                <p:cNvSpPr/>
                <p:nvPr/>
              </p:nvSpPr>
              <p:spPr>
                <a:xfrm>
                  <a:off x="2976325" y="930036"/>
                  <a:ext cx="4006263" cy="47492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78" h="115794" extrusionOk="0">
                      <a:moveTo>
                        <a:pt x="97449" y="0"/>
                      </a:moveTo>
                      <a:lnTo>
                        <a:pt x="76805" y="20645"/>
                      </a:lnTo>
                      <a:lnTo>
                        <a:pt x="76744" y="20691"/>
                      </a:lnTo>
                      <a:lnTo>
                        <a:pt x="76744" y="35927"/>
                      </a:lnTo>
                      <a:lnTo>
                        <a:pt x="63107" y="49563"/>
                      </a:lnTo>
                      <a:lnTo>
                        <a:pt x="63077" y="49608"/>
                      </a:lnTo>
                      <a:lnTo>
                        <a:pt x="63077" y="56571"/>
                      </a:lnTo>
                      <a:lnTo>
                        <a:pt x="61005" y="58659"/>
                      </a:lnTo>
                      <a:lnTo>
                        <a:pt x="61005" y="62407"/>
                      </a:lnTo>
                      <a:lnTo>
                        <a:pt x="52473" y="70939"/>
                      </a:lnTo>
                      <a:lnTo>
                        <a:pt x="52412" y="70969"/>
                      </a:lnTo>
                      <a:lnTo>
                        <a:pt x="52412" y="78541"/>
                      </a:lnTo>
                      <a:lnTo>
                        <a:pt x="46912" y="84057"/>
                      </a:lnTo>
                      <a:lnTo>
                        <a:pt x="46912" y="89633"/>
                      </a:lnTo>
                      <a:lnTo>
                        <a:pt x="33123" y="103406"/>
                      </a:lnTo>
                      <a:lnTo>
                        <a:pt x="12174" y="103406"/>
                      </a:lnTo>
                      <a:lnTo>
                        <a:pt x="0" y="115565"/>
                      </a:lnTo>
                      <a:lnTo>
                        <a:pt x="229" y="115793"/>
                      </a:lnTo>
                      <a:lnTo>
                        <a:pt x="12280" y="103711"/>
                      </a:lnTo>
                      <a:lnTo>
                        <a:pt x="33245" y="103711"/>
                      </a:lnTo>
                      <a:lnTo>
                        <a:pt x="47155" y="89801"/>
                      </a:lnTo>
                      <a:lnTo>
                        <a:pt x="47216" y="89770"/>
                      </a:lnTo>
                      <a:lnTo>
                        <a:pt x="47216" y="84179"/>
                      </a:lnTo>
                      <a:lnTo>
                        <a:pt x="52732" y="78663"/>
                      </a:lnTo>
                      <a:lnTo>
                        <a:pt x="52732" y="71106"/>
                      </a:lnTo>
                      <a:lnTo>
                        <a:pt x="61264" y="62574"/>
                      </a:lnTo>
                      <a:lnTo>
                        <a:pt x="61310" y="62513"/>
                      </a:lnTo>
                      <a:lnTo>
                        <a:pt x="61310" y="58780"/>
                      </a:lnTo>
                      <a:lnTo>
                        <a:pt x="63382" y="56708"/>
                      </a:lnTo>
                      <a:lnTo>
                        <a:pt x="63382" y="49730"/>
                      </a:lnTo>
                      <a:lnTo>
                        <a:pt x="77018" y="36109"/>
                      </a:lnTo>
                      <a:lnTo>
                        <a:pt x="77048" y="36064"/>
                      </a:lnTo>
                      <a:lnTo>
                        <a:pt x="77048" y="20828"/>
                      </a:lnTo>
                      <a:lnTo>
                        <a:pt x="97678" y="198"/>
                      </a:lnTo>
                      <a:lnTo>
                        <a:pt x="9744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80" name="Google Shape;1980;p49"/>
                <p:cNvSpPr/>
                <p:nvPr/>
              </p:nvSpPr>
              <p:spPr>
                <a:xfrm>
                  <a:off x="3934943" y="908175"/>
                  <a:ext cx="2925190" cy="3057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20" h="74550" extrusionOk="0">
                      <a:moveTo>
                        <a:pt x="71091" y="0"/>
                      </a:moveTo>
                      <a:lnTo>
                        <a:pt x="59679" y="11397"/>
                      </a:lnTo>
                      <a:lnTo>
                        <a:pt x="54895" y="11397"/>
                      </a:lnTo>
                      <a:lnTo>
                        <a:pt x="41015" y="25307"/>
                      </a:lnTo>
                      <a:lnTo>
                        <a:pt x="40954" y="25337"/>
                      </a:lnTo>
                      <a:lnTo>
                        <a:pt x="40954" y="42325"/>
                      </a:lnTo>
                      <a:lnTo>
                        <a:pt x="31767" y="51528"/>
                      </a:lnTo>
                      <a:lnTo>
                        <a:pt x="31721" y="51574"/>
                      </a:lnTo>
                      <a:lnTo>
                        <a:pt x="31721" y="59237"/>
                      </a:lnTo>
                      <a:lnTo>
                        <a:pt x="22824" y="68135"/>
                      </a:lnTo>
                      <a:lnTo>
                        <a:pt x="6186" y="68135"/>
                      </a:lnTo>
                      <a:lnTo>
                        <a:pt x="0" y="74321"/>
                      </a:lnTo>
                      <a:lnTo>
                        <a:pt x="229" y="74549"/>
                      </a:lnTo>
                      <a:lnTo>
                        <a:pt x="6323" y="68455"/>
                      </a:lnTo>
                      <a:lnTo>
                        <a:pt x="22945" y="68455"/>
                      </a:lnTo>
                      <a:lnTo>
                        <a:pt x="31980" y="59420"/>
                      </a:lnTo>
                      <a:lnTo>
                        <a:pt x="32026" y="59374"/>
                      </a:lnTo>
                      <a:lnTo>
                        <a:pt x="32026" y="51695"/>
                      </a:lnTo>
                      <a:lnTo>
                        <a:pt x="41229" y="42508"/>
                      </a:lnTo>
                      <a:lnTo>
                        <a:pt x="41259" y="42463"/>
                      </a:lnTo>
                      <a:lnTo>
                        <a:pt x="41259" y="25475"/>
                      </a:lnTo>
                      <a:lnTo>
                        <a:pt x="55032" y="11732"/>
                      </a:lnTo>
                      <a:lnTo>
                        <a:pt x="59786" y="11732"/>
                      </a:lnTo>
                      <a:lnTo>
                        <a:pt x="71320" y="213"/>
                      </a:lnTo>
                      <a:lnTo>
                        <a:pt x="710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981" name="Google Shape;1981;p49"/>
                <p:cNvSpPr/>
                <p:nvPr/>
              </p:nvSpPr>
              <p:spPr>
                <a:xfrm>
                  <a:off x="3851189" y="1072525"/>
                  <a:ext cx="3153315" cy="51192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82" h="124813" extrusionOk="0">
                      <a:moveTo>
                        <a:pt x="76668" y="0"/>
                      </a:moveTo>
                      <a:lnTo>
                        <a:pt x="63260" y="13408"/>
                      </a:lnTo>
                      <a:cubicBezTo>
                        <a:pt x="62879" y="13789"/>
                        <a:pt x="62879" y="14398"/>
                        <a:pt x="63260" y="14779"/>
                      </a:cubicBezTo>
                      <a:lnTo>
                        <a:pt x="69857" y="21376"/>
                      </a:lnTo>
                      <a:cubicBezTo>
                        <a:pt x="70116" y="21620"/>
                        <a:pt x="70116" y="22046"/>
                        <a:pt x="69857" y="22305"/>
                      </a:cubicBezTo>
                      <a:lnTo>
                        <a:pt x="46546" y="45616"/>
                      </a:lnTo>
                      <a:cubicBezTo>
                        <a:pt x="46417" y="45738"/>
                        <a:pt x="46245" y="45799"/>
                        <a:pt x="46074" y="45799"/>
                      </a:cubicBezTo>
                      <a:cubicBezTo>
                        <a:pt x="45903" y="45799"/>
                        <a:pt x="45731" y="45738"/>
                        <a:pt x="45602" y="45616"/>
                      </a:cubicBezTo>
                      <a:lnTo>
                        <a:pt x="39020" y="39019"/>
                      </a:lnTo>
                      <a:cubicBezTo>
                        <a:pt x="38822" y="38836"/>
                        <a:pt x="38593" y="38745"/>
                        <a:pt x="38334" y="38745"/>
                      </a:cubicBezTo>
                      <a:cubicBezTo>
                        <a:pt x="38060" y="38745"/>
                        <a:pt x="37831" y="38836"/>
                        <a:pt x="37649" y="39019"/>
                      </a:cubicBezTo>
                      <a:lnTo>
                        <a:pt x="23357" y="53311"/>
                      </a:lnTo>
                      <a:cubicBezTo>
                        <a:pt x="22976" y="53691"/>
                        <a:pt x="22976" y="54301"/>
                        <a:pt x="23357" y="54682"/>
                      </a:cubicBezTo>
                      <a:lnTo>
                        <a:pt x="40833" y="72142"/>
                      </a:lnTo>
                      <a:cubicBezTo>
                        <a:pt x="40939" y="72279"/>
                        <a:pt x="41016" y="72432"/>
                        <a:pt x="41016" y="72614"/>
                      </a:cubicBezTo>
                      <a:cubicBezTo>
                        <a:pt x="41016" y="72812"/>
                        <a:pt x="40955" y="72965"/>
                        <a:pt x="40833" y="73102"/>
                      </a:cubicBezTo>
                      <a:lnTo>
                        <a:pt x="27090" y="86830"/>
                      </a:lnTo>
                      <a:cubicBezTo>
                        <a:pt x="26907" y="87028"/>
                        <a:pt x="26816" y="87256"/>
                        <a:pt x="26816" y="87515"/>
                      </a:cubicBezTo>
                      <a:lnTo>
                        <a:pt x="26816" y="96276"/>
                      </a:lnTo>
                      <a:cubicBezTo>
                        <a:pt x="26816" y="96459"/>
                        <a:pt x="26755" y="96611"/>
                        <a:pt x="26618" y="96748"/>
                      </a:cubicBezTo>
                      <a:lnTo>
                        <a:pt x="13225" y="110140"/>
                      </a:lnTo>
                      <a:cubicBezTo>
                        <a:pt x="13103" y="110270"/>
                        <a:pt x="12940" y="110335"/>
                        <a:pt x="12772" y="110335"/>
                      </a:cubicBezTo>
                      <a:cubicBezTo>
                        <a:pt x="12604" y="110335"/>
                        <a:pt x="12433" y="110270"/>
                        <a:pt x="12296" y="110140"/>
                      </a:cubicBezTo>
                      <a:lnTo>
                        <a:pt x="7618" y="105448"/>
                      </a:lnTo>
                      <a:cubicBezTo>
                        <a:pt x="7428" y="105257"/>
                        <a:pt x="7180" y="105162"/>
                        <a:pt x="6933" y="105162"/>
                      </a:cubicBezTo>
                      <a:cubicBezTo>
                        <a:pt x="6685" y="105162"/>
                        <a:pt x="6438" y="105257"/>
                        <a:pt x="6247" y="105448"/>
                      </a:cubicBezTo>
                      <a:lnTo>
                        <a:pt x="381" y="111314"/>
                      </a:lnTo>
                      <a:cubicBezTo>
                        <a:pt x="1" y="111695"/>
                        <a:pt x="1" y="112304"/>
                        <a:pt x="381" y="112685"/>
                      </a:cubicBezTo>
                      <a:lnTo>
                        <a:pt x="5059" y="117378"/>
                      </a:lnTo>
                      <a:cubicBezTo>
                        <a:pt x="5181" y="117515"/>
                        <a:pt x="5257" y="117667"/>
                        <a:pt x="5257" y="117850"/>
                      </a:cubicBezTo>
                      <a:cubicBezTo>
                        <a:pt x="5257" y="118048"/>
                        <a:pt x="5196" y="118200"/>
                        <a:pt x="5059" y="118322"/>
                      </a:cubicBezTo>
                      <a:lnTo>
                        <a:pt x="3231" y="120150"/>
                      </a:lnTo>
                      <a:cubicBezTo>
                        <a:pt x="2850" y="120531"/>
                        <a:pt x="2850" y="121141"/>
                        <a:pt x="3231" y="121522"/>
                      </a:cubicBezTo>
                      <a:lnTo>
                        <a:pt x="5059" y="123365"/>
                      </a:lnTo>
                      <a:cubicBezTo>
                        <a:pt x="5333" y="123609"/>
                        <a:pt x="5333" y="124020"/>
                        <a:pt x="5059" y="124295"/>
                      </a:cubicBezTo>
                      <a:cubicBezTo>
                        <a:pt x="4914" y="124432"/>
                        <a:pt x="4754" y="124489"/>
                        <a:pt x="4602" y="124489"/>
                      </a:cubicBezTo>
                      <a:cubicBezTo>
                        <a:pt x="4449" y="124489"/>
                        <a:pt x="4305" y="124432"/>
                        <a:pt x="4190" y="124340"/>
                      </a:cubicBezTo>
                      <a:cubicBezTo>
                        <a:pt x="3962" y="124173"/>
                        <a:pt x="3825" y="123838"/>
                        <a:pt x="4038" y="123487"/>
                      </a:cubicBezTo>
                      <a:lnTo>
                        <a:pt x="3764" y="123335"/>
                      </a:lnTo>
                      <a:lnTo>
                        <a:pt x="3764" y="123335"/>
                      </a:lnTo>
                      <a:cubicBezTo>
                        <a:pt x="3459" y="123838"/>
                        <a:pt x="3672" y="124356"/>
                        <a:pt x="3992" y="124599"/>
                      </a:cubicBezTo>
                      <a:cubicBezTo>
                        <a:pt x="4175" y="124736"/>
                        <a:pt x="4373" y="124813"/>
                        <a:pt x="4602" y="124813"/>
                      </a:cubicBezTo>
                      <a:cubicBezTo>
                        <a:pt x="4830" y="124813"/>
                        <a:pt x="5059" y="124736"/>
                        <a:pt x="5272" y="124477"/>
                      </a:cubicBezTo>
                      <a:cubicBezTo>
                        <a:pt x="5455" y="124295"/>
                        <a:pt x="5562" y="124066"/>
                        <a:pt x="5562" y="123792"/>
                      </a:cubicBezTo>
                      <a:cubicBezTo>
                        <a:pt x="5562" y="123533"/>
                        <a:pt x="5455" y="123304"/>
                        <a:pt x="5272" y="123106"/>
                      </a:cubicBezTo>
                      <a:lnTo>
                        <a:pt x="3444" y="121278"/>
                      </a:lnTo>
                      <a:cubicBezTo>
                        <a:pt x="3170" y="121034"/>
                        <a:pt x="3170" y="120623"/>
                        <a:pt x="3444" y="120349"/>
                      </a:cubicBezTo>
                      <a:lnTo>
                        <a:pt x="5272" y="118520"/>
                      </a:lnTo>
                      <a:cubicBezTo>
                        <a:pt x="5455" y="118337"/>
                        <a:pt x="5562" y="118094"/>
                        <a:pt x="5562" y="117835"/>
                      </a:cubicBezTo>
                      <a:cubicBezTo>
                        <a:pt x="5562" y="117576"/>
                        <a:pt x="5455" y="117332"/>
                        <a:pt x="5272" y="117149"/>
                      </a:cubicBezTo>
                      <a:lnTo>
                        <a:pt x="579" y="112456"/>
                      </a:lnTo>
                      <a:cubicBezTo>
                        <a:pt x="320" y="112213"/>
                        <a:pt x="320" y="111801"/>
                        <a:pt x="579" y="111527"/>
                      </a:cubicBezTo>
                      <a:lnTo>
                        <a:pt x="6445" y="105661"/>
                      </a:lnTo>
                      <a:cubicBezTo>
                        <a:pt x="6575" y="105532"/>
                        <a:pt x="6742" y="105467"/>
                        <a:pt x="6912" y="105467"/>
                      </a:cubicBezTo>
                      <a:cubicBezTo>
                        <a:pt x="7081" y="105467"/>
                        <a:pt x="7253" y="105532"/>
                        <a:pt x="7390" y="105661"/>
                      </a:cubicBezTo>
                      <a:lnTo>
                        <a:pt x="12067" y="110354"/>
                      </a:lnTo>
                      <a:cubicBezTo>
                        <a:pt x="12265" y="110537"/>
                        <a:pt x="12494" y="110643"/>
                        <a:pt x="12753" y="110643"/>
                      </a:cubicBezTo>
                      <a:cubicBezTo>
                        <a:pt x="13027" y="110643"/>
                        <a:pt x="13256" y="110537"/>
                        <a:pt x="13439" y="110354"/>
                      </a:cubicBezTo>
                      <a:lnTo>
                        <a:pt x="26831" y="96961"/>
                      </a:lnTo>
                      <a:cubicBezTo>
                        <a:pt x="27014" y="96779"/>
                        <a:pt x="27120" y="96550"/>
                        <a:pt x="27120" y="96276"/>
                      </a:cubicBezTo>
                      <a:lnTo>
                        <a:pt x="27120" y="87469"/>
                      </a:lnTo>
                      <a:cubicBezTo>
                        <a:pt x="27120" y="87287"/>
                        <a:pt x="27166" y="87134"/>
                        <a:pt x="27303" y="86997"/>
                      </a:cubicBezTo>
                      <a:lnTo>
                        <a:pt x="41031" y="73270"/>
                      </a:lnTo>
                      <a:cubicBezTo>
                        <a:pt x="41412" y="72889"/>
                        <a:pt x="41412" y="72279"/>
                        <a:pt x="41031" y="71898"/>
                      </a:cubicBezTo>
                      <a:lnTo>
                        <a:pt x="23571" y="54438"/>
                      </a:lnTo>
                      <a:cubicBezTo>
                        <a:pt x="23312" y="54194"/>
                        <a:pt x="23312" y="53768"/>
                        <a:pt x="23571" y="53509"/>
                      </a:cubicBezTo>
                      <a:lnTo>
                        <a:pt x="37862" y="39217"/>
                      </a:lnTo>
                      <a:cubicBezTo>
                        <a:pt x="37984" y="39095"/>
                        <a:pt x="38155" y="39035"/>
                        <a:pt x="38327" y="39035"/>
                      </a:cubicBezTo>
                      <a:cubicBezTo>
                        <a:pt x="38498" y="39035"/>
                        <a:pt x="38669" y="39095"/>
                        <a:pt x="38791" y="39217"/>
                      </a:cubicBezTo>
                      <a:lnTo>
                        <a:pt x="45373" y="45830"/>
                      </a:lnTo>
                      <a:cubicBezTo>
                        <a:pt x="45571" y="46013"/>
                        <a:pt x="45800" y="46119"/>
                        <a:pt x="46059" y="46119"/>
                      </a:cubicBezTo>
                      <a:cubicBezTo>
                        <a:pt x="46333" y="46119"/>
                        <a:pt x="46562" y="46013"/>
                        <a:pt x="46744" y="45830"/>
                      </a:cubicBezTo>
                      <a:lnTo>
                        <a:pt x="70055" y="22519"/>
                      </a:lnTo>
                      <a:cubicBezTo>
                        <a:pt x="70436" y="22138"/>
                        <a:pt x="70436" y="21528"/>
                        <a:pt x="70055" y="21148"/>
                      </a:cubicBezTo>
                      <a:lnTo>
                        <a:pt x="63473" y="14550"/>
                      </a:lnTo>
                      <a:cubicBezTo>
                        <a:pt x="63199" y="14307"/>
                        <a:pt x="63199" y="13895"/>
                        <a:pt x="63473" y="13621"/>
                      </a:cubicBezTo>
                      <a:lnTo>
                        <a:pt x="76881" y="213"/>
                      </a:lnTo>
                      <a:lnTo>
                        <a:pt x="7666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982" name="Google Shape;1982;p49"/>
              <p:cNvGrpSpPr/>
              <p:nvPr/>
            </p:nvGrpSpPr>
            <p:grpSpPr>
              <a:xfrm>
                <a:off x="-1" y="621223"/>
                <a:ext cx="699940" cy="478601"/>
                <a:chOff x="39722" y="4349021"/>
                <a:chExt cx="1061964" cy="726143"/>
              </a:xfrm>
            </p:grpSpPr>
            <p:grpSp>
              <p:nvGrpSpPr>
                <p:cNvPr id="1983" name="Google Shape;1983;p49"/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1984" name="Google Shape;1984;p49"/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grpSp>
                <p:nvGrpSpPr>
                  <p:cNvPr id="1985" name="Google Shape;1985;p49"/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986" name="Google Shape;1986;p49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1987" name="Google Shape;1987;p49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1988" name="Google Shape;1988;p49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1989" name="Google Shape;1989;p49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1990" name="Google Shape;1990;p49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</p:grpSp>
            </p:grpSp>
            <p:sp>
              <p:nvSpPr>
                <p:cNvPr id="1991" name="Google Shape;1991;p49"/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992" name="Google Shape;1992;p49"/>
              <p:cNvGrpSpPr/>
              <p:nvPr/>
            </p:nvGrpSpPr>
            <p:grpSpPr>
              <a:xfrm>
                <a:off x="955673" y="11"/>
                <a:ext cx="592576" cy="405260"/>
                <a:chOff x="39722" y="4349021"/>
                <a:chExt cx="1061964" cy="726143"/>
              </a:xfrm>
            </p:grpSpPr>
            <p:grpSp>
              <p:nvGrpSpPr>
                <p:cNvPr id="1993" name="Google Shape;1993;p49"/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1994" name="Google Shape;1994;p49"/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grpSp>
                <p:nvGrpSpPr>
                  <p:cNvPr id="1995" name="Google Shape;1995;p49"/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996" name="Google Shape;1996;p49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1997" name="Google Shape;1997;p49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1998" name="Google Shape;1998;p49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1999" name="Google Shape;1999;p49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2000" name="Google Shape;2000;p49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</p:grpSp>
            </p:grpSp>
            <p:sp>
              <p:nvSpPr>
                <p:cNvPr id="2001" name="Google Shape;2001;p49"/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2002" name="Google Shape;2002;p49"/>
              <p:cNvGrpSpPr/>
              <p:nvPr/>
            </p:nvGrpSpPr>
            <p:grpSpPr>
              <a:xfrm>
                <a:off x="441574" y="-36652"/>
                <a:ext cx="699940" cy="478601"/>
                <a:chOff x="39722" y="4349021"/>
                <a:chExt cx="1061964" cy="726143"/>
              </a:xfrm>
            </p:grpSpPr>
            <p:grpSp>
              <p:nvGrpSpPr>
                <p:cNvPr id="2003" name="Google Shape;2003;p49"/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2004" name="Google Shape;2004;p49"/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grpSp>
                <p:nvGrpSpPr>
                  <p:cNvPr id="2005" name="Google Shape;2005;p49"/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2006" name="Google Shape;2006;p49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2007" name="Google Shape;2007;p49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2008" name="Google Shape;2008;p49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2009" name="Google Shape;2009;p49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  <p:sp>
                  <p:nvSpPr>
                    <p:cNvPr id="2010" name="Google Shape;2010;p49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p:txBody>
                </p:sp>
              </p:grpSp>
            </p:grpSp>
            <p:sp>
              <p:nvSpPr>
                <p:cNvPr id="2011" name="Google Shape;2011;p49"/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2012" name="Google Shape;2012;p49"/>
              <p:cNvGrpSpPr/>
              <p:nvPr/>
            </p:nvGrpSpPr>
            <p:grpSpPr>
              <a:xfrm>
                <a:off x="-494406" y="-252396"/>
                <a:ext cx="1741563" cy="1288563"/>
                <a:chOff x="-494406" y="-252396"/>
                <a:chExt cx="1741563" cy="1288563"/>
              </a:xfrm>
            </p:grpSpPr>
            <p:sp>
              <p:nvSpPr>
                <p:cNvPr id="2013" name="Google Shape;2013;p49"/>
                <p:cNvSpPr/>
                <p:nvPr/>
              </p:nvSpPr>
              <p:spPr>
                <a:xfrm rot="2700000">
                  <a:off x="137431" y="-53821"/>
                  <a:ext cx="930891" cy="891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014" name="Google Shape;2014;p49"/>
                <p:cNvSpPr/>
                <p:nvPr/>
              </p:nvSpPr>
              <p:spPr>
                <a:xfrm rot="2700000">
                  <a:off x="-315569" y="-53821"/>
                  <a:ext cx="930891" cy="891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grpSp>
          <p:nvGrpSpPr>
            <p:cNvPr id="2015" name="Google Shape;2015;p49"/>
            <p:cNvGrpSpPr/>
            <p:nvPr/>
          </p:nvGrpSpPr>
          <p:grpSpPr>
            <a:xfrm>
              <a:off x="5643425" y="4968525"/>
              <a:ext cx="439200" cy="439100"/>
              <a:chOff x="1101075" y="2142375"/>
              <a:chExt cx="439200" cy="439100"/>
            </a:xfrm>
          </p:grpSpPr>
          <p:sp>
            <p:nvSpPr>
              <p:cNvPr id="2016" name="Google Shape;2016;p49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17" name="Google Shape;2017;p49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9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0" grpId="0"/>
    </p:bldLst>
  </p:timing>
</p:sld>
</file>

<file path=ppt/theme/theme1.xml><?xml version="1.0" encoding="utf-8"?>
<a:theme xmlns:a="http://schemas.openxmlformats.org/drawingml/2006/main" name="Introduction to Coding Workshop by Slidesgo">
  <a:themeElements>
    <a:clrScheme name="Simple Light">
      <a:dk1>
        <a:srgbClr val="1D1D1D"/>
      </a:dk1>
      <a:lt1>
        <a:srgbClr val="F5F8FF"/>
      </a:lt1>
      <a:dk2>
        <a:srgbClr val="0C0A9E"/>
      </a:dk2>
      <a:lt2>
        <a:srgbClr val="EB9109"/>
      </a:lt2>
      <a:accent1>
        <a:srgbClr val="8208D5"/>
      </a:accent1>
      <a:accent2>
        <a:srgbClr val="BFBEF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D1D1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128</Words>
  <Application>Microsoft Office PowerPoint</Application>
  <PresentationFormat>On-screen Show (16:9)</PresentationFormat>
  <Paragraphs>32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Poppins</vt:lpstr>
      <vt:lpstr>IBM Plex Mono</vt:lpstr>
      <vt:lpstr>Arial</vt:lpstr>
      <vt:lpstr>Segoe UI Variable Text Semibold</vt:lpstr>
      <vt:lpstr>Introduction to Coding Workshop by Slidesgo</vt:lpstr>
      <vt:lpstr>Wonder Woman</vt:lpstr>
      <vt:lpstr>Team</vt:lpstr>
      <vt:lpstr>Idea</vt:lpstr>
      <vt:lpstr>Used technologies</vt:lpstr>
      <vt:lpstr>Realization</vt:lpstr>
      <vt:lpstr>Demo</vt:lpstr>
      <vt:lpstr>Благодарим за вниманието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Wonder Woman</dc:title>
  <cp:lastModifiedBy>Михаил Милков Петров</cp:lastModifiedBy>
  <cp:revision>10</cp:revision>
  <dcterms:modified xsi:type="dcterms:W3CDTF">2023-07-21T00:54:42Z</dcterms:modified>
</cp:coreProperties>
</file>